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9" r:id="rId1"/>
  </p:sldMasterIdLst>
  <p:notesMasterIdLst>
    <p:notesMasterId r:id="rId45"/>
  </p:notesMasterIdLst>
  <p:handoutMasterIdLst>
    <p:handoutMasterId r:id="rId46"/>
  </p:handoutMasterIdLst>
  <p:sldIdLst>
    <p:sldId id="325" r:id="rId2"/>
    <p:sldId id="257" r:id="rId3"/>
    <p:sldId id="258" r:id="rId4"/>
    <p:sldId id="259" r:id="rId5"/>
    <p:sldId id="260" r:id="rId6"/>
    <p:sldId id="269" r:id="rId7"/>
    <p:sldId id="315" r:id="rId8"/>
    <p:sldId id="262" r:id="rId9"/>
    <p:sldId id="276" r:id="rId10"/>
    <p:sldId id="324" r:id="rId11"/>
    <p:sldId id="264" r:id="rId12"/>
    <p:sldId id="322" r:id="rId13"/>
    <p:sldId id="326" r:id="rId14"/>
    <p:sldId id="327" r:id="rId15"/>
    <p:sldId id="328" r:id="rId16"/>
    <p:sldId id="329" r:id="rId17"/>
    <p:sldId id="340" r:id="rId18"/>
    <p:sldId id="331" r:id="rId19"/>
    <p:sldId id="332" r:id="rId20"/>
    <p:sldId id="330" r:id="rId21"/>
    <p:sldId id="334" r:id="rId22"/>
    <p:sldId id="333" r:id="rId23"/>
    <p:sldId id="336" r:id="rId24"/>
    <p:sldId id="337" r:id="rId25"/>
    <p:sldId id="335" r:id="rId26"/>
    <p:sldId id="338" r:id="rId27"/>
    <p:sldId id="263" r:id="rId28"/>
    <p:sldId id="318" r:id="rId29"/>
    <p:sldId id="317" r:id="rId30"/>
    <p:sldId id="319" r:id="rId31"/>
    <p:sldId id="341" r:id="rId32"/>
    <p:sldId id="320" r:id="rId33"/>
    <p:sldId id="321" r:id="rId34"/>
    <p:sldId id="339" r:id="rId35"/>
    <p:sldId id="316" r:id="rId36"/>
    <p:sldId id="289" r:id="rId37"/>
    <p:sldId id="294" r:id="rId38"/>
    <p:sldId id="293" r:id="rId39"/>
    <p:sldId id="342" r:id="rId40"/>
    <p:sldId id="344" r:id="rId41"/>
    <p:sldId id="343" r:id="rId42"/>
    <p:sldId id="323" r:id="rId43"/>
    <p:sldId id="313" r:id="rId44"/>
  </p:sldIdLst>
  <p:sldSz cx="9144000" cy="5143500" type="screen16x9"/>
  <p:notesSz cx="6797675" cy="9926638"/>
  <p:defaultTextStyle>
    <a:lvl1pPr marL="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7621" autoAdjust="0"/>
  </p:normalViewPr>
  <p:slideViewPr>
    <p:cSldViewPr>
      <p:cViewPr varScale="1">
        <p:scale>
          <a:sx n="136" d="100"/>
          <a:sy n="136" d="100"/>
        </p:scale>
        <p:origin x="-91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5C7710-8F72-415A-962A-D02468BA26E1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C623D650-C091-4EB7-AEA7-6BD4519B2699}">
      <dgm:prSet/>
      <dgm:spPr/>
      <dgm:t>
        <a:bodyPr/>
        <a:lstStyle/>
        <a:p>
          <a:pPr rtl="0"/>
          <a:r>
            <a:rPr lang="pl-PL" dirty="0" smtClean="0"/>
            <a:t>Polsko-Ukraińska Rada Wymiany Młodzieży powstała 9 września 2015 r. na mocy porozumienia pomiędzy Rządem Rzeczypospolitej Polskiej </a:t>
          </a:r>
          <a:br>
            <a:rPr lang="pl-PL" dirty="0" smtClean="0"/>
          </a:br>
          <a:r>
            <a:rPr lang="pl-PL" dirty="0" smtClean="0"/>
            <a:t>a Gabinetem Ministrów Ukrainy. </a:t>
          </a:r>
          <a:endParaRPr lang="pl-PL" dirty="0"/>
        </a:p>
      </dgm:t>
    </dgm:pt>
    <dgm:pt modelId="{6CF27073-EAB6-42E5-B701-7526E21A4E76}" type="parTrans" cxnId="{0AE9506D-0F3C-498B-BE60-5FE29D65A8EB}">
      <dgm:prSet/>
      <dgm:spPr/>
      <dgm:t>
        <a:bodyPr/>
        <a:lstStyle/>
        <a:p>
          <a:endParaRPr lang="pl-PL"/>
        </a:p>
      </dgm:t>
    </dgm:pt>
    <dgm:pt modelId="{0C265272-8E86-4ABC-B9C9-37E68758DB11}" type="sibTrans" cxnId="{0AE9506D-0F3C-498B-BE60-5FE29D65A8EB}">
      <dgm:prSet/>
      <dgm:spPr/>
      <dgm:t>
        <a:bodyPr/>
        <a:lstStyle/>
        <a:p>
          <a:endParaRPr lang="pl-PL"/>
        </a:p>
      </dgm:t>
    </dgm:pt>
    <dgm:pt modelId="{08EA35F8-9FB0-41ED-8197-27B7234CD008}">
      <dgm:prSet/>
      <dgm:spPr/>
      <dgm:t>
        <a:bodyPr/>
        <a:lstStyle/>
        <a:p>
          <a:pPr rtl="0"/>
          <a:r>
            <a:rPr lang="pl-PL" smtClean="0"/>
            <a:t>Działalność Rady finansowana jest ze środków finansowych pochodzących z budżetu Polski (MEN) </a:t>
          </a:r>
          <a:br>
            <a:rPr lang="pl-PL" smtClean="0"/>
          </a:br>
          <a:r>
            <a:rPr lang="pl-PL" smtClean="0"/>
            <a:t>i Ukrainy (MMiS). </a:t>
          </a:r>
          <a:endParaRPr lang="pl-PL"/>
        </a:p>
      </dgm:t>
    </dgm:pt>
    <dgm:pt modelId="{DB4CBC55-98B7-45B2-BBE6-C9AED157F5E9}" type="parTrans" cxnId="{81AA7DFC-0EDA-4229-995A-65777B7B90FE}">
      <dgm:prSet/>
      <dgm:spPr/>
      <dgm:t>
        <a:bodyPr/>
        <a:lstStyle/>
        <a:p>
          <a:endParaRPr lang="pl-PL"/>
        </a:p>
      </dgm:t>
    </dgm:pt>
    <dgm:pt modelId="{D589BD40-54B5-4579-BD76-4C5159C88227}" type="sibTrans" cxnId="{81AA7DFC-0EDA-4229-995A-65777B7B90FE}">
      <dgm:prSet/>
      <dgm:spPr/>
      <dgm:t>
        <a:bodyPr/>
        <a:lstStyle/>
        <a:p>
          <a:endParaRPr lang="pl-PL"/>
        </a:p>
      </dgm:t>
    </dgm:pt>
    <dgm:pt modelId="{CF092682-C2A6-4ED3-926D-C03768BB7283}" type="pres">
      <dgm:prSet presAssocID="{3E5C7710-8F72-415A-962A-D02468BA26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D1F154A-7CA2-4CB1-96DF-7CB1196CBAAF}" type="pres">
      <dgm:prSet presAssocID="{C623D650-C091-4EB7-AEA7-6BD4519B269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E9D723-37FB-493B-B18D-2C8BC1C708CD}" type="pres">
      <dgm:prSet presAssocID="{0C265272-8E86-4ABC-B9C9-37E68758DB11}" presName="spacer" presStyleCnt="0"/>
      <dgm:spPr/>
      <dgm:t>
        <a:bodyPr/>
        <a:lstStyle/>
        <a:p>
          <a:endParaRPr lang="pl-PL"/>
        </a:p>
      </dgm:t>
    </dgm:pt>
    <dgm:pt modelId="{2AEE3A61-7188-4558-B5E9-6F358A5826C7}" type="pres">
      <dgm:prSet presAssocID="{08EA35F8-9FB0-41ED-8197-27B7234CD00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CB17393-F57E-49BF-A9C8-11D3BA0094E1}" type="presOf" srcId="{3E5C7710-8F72-415A-962A-D02468BA26E1}" destId="{CF092682-C2A6-4ED3-926D-C03768BB7283}" srcOrd="0" destOrd="0" presId="urn:microsoft.com/office/officeart/2005/8/layout/vList2"/>
    <dgm:cxn modelId="{F1B5EEE7-68D0-4B20-A367-3DC3645351DC}" type="presOf" srcId="{C623D650-C091-4EB7-AEA7-6BD4519B2699}" destId="{FD1F154A-7CA2-4CB1-96DF-7CB1196CBAAF}" srcOrd="0" destOrd="0" presId="urn:microsoft.com/office/officeart/2005/8/layout/vList2"/>
    <dgm:cxn modelId="{0AE9506D-0F3C-498B-BE60-5FE29D65A8EB}" srcId="{3E5C7710-8F72-415A-962A-D02468BA26E1}" destId="{C623D650-C091-4EB7-AEA7-6BD4519B2699}" srcOrd="0" destOrd="0" parTransId="{6CF27073-EAB6-42E5-B701-7526E21A4E76}" sibTransId="{0C265272-8E86-4ABC-B9C9-37E68758DB11}"/>
    <dgm:cxn modelId="{81AA7DFC-0EDA-4229-995A-65777B7B90FE}" srcId="{3E5C7710-8F72-415A-962A-D02468BA26E1}" destId="{08EA35F8-9FB0-41ED-8197-27B7234CD008}" srcOrd="1" destOrd="0" parTransId="{DB4CBC55-98B7-45B2-BBE6-C9AED157F5E9}" sibTransId="{D589BD40-54B5-4579-BD76-4C5159C88227}"/>
    <dgm:cxn modelId="{644FEC4C-B5E9-43DC-99F3-462157A857D9}" type="presOf" srcId="{08EA35F8-9FB0-41ED-8197-27B7234CD008}" destId="{2AEE3A61-7188-4558-B5E9-6F358A5826C7}" srcOrd="0" destOrd="0" presId="urn:microsoft.com/office/officeart/2005/8/layout/vList2"/>
    <dgm:cxn modelId="{7B6F3A28-3BCD-41AF-A5CD-68FF9219B7EC}" type="presParOf" srcId="{CF092682-C2A6-4ED3-926D-C03768BB7283}" destId="{FD1F154A-7CA2-4CB1-96DF-7CB1196CBAAF}" srcOrd="0" destOrd="0" presId="urn:microsoft.com/office/officeart/2005/8/layout/vList2"/>
    <dgm:cxn modelId="{7682C8F4-E99E-4769-A1FF-10B94AFAD74A}" type="presParOf" srcId="{CF092682-C2A6-4ED3-926D-C03768BB7283}" destId="{45E9D723-37FB-493B-B18D-2C8BC1C708CD}" srcOrd="1" destOrd="0" presId="urn:microsoft.com/office/officeart/2005/8/layout/vList2"/>
    <dgm:cxn modelId="{2AC2962E-2387-43C1-9FAA-A7971E27F31C}" type="presParOf" srcId="{CF092682-C2A6-4ED3-926D-C03768BB7283}" destId="{2AEE3A61-7188-4558-B5E9-6F358A5826C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44E507B-3A04-466E-880D-05F95DE0A990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CF3708BA-0115-4B51-B2A6-436FED5489E7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l-PL" dirty="0" smtClean="0"/>
            <a:t>Polsko-Litewski Fundusz Wymiany Młodzieży powstał </a:t>
          </a:r>
          <a:br>
            <a:rPr lang="pl-PL" dirty="0" smtClean="0"/>
          </a:br>
          <a:r>
            <a:rPr lang="pl-PL" dirty="0" smtClean="0"/>
            <a:t>1 czerwca 2007 r. na mocy porozumienia pomiędzy Rządem Rzeczypospolitej Polskiej a Rządem Republiki Litewskiej pod honorowym patronatem Premierów Polski i Litwy.</a:t>
          </a:r>
          <a:endParaRPr lang="pl-PL" dirty="0"/>
        </a:p>
      </dgm:t>
    </dgm:pt>
    <dgm:pt modelId="{8E2367E1-FDD9-45B4-88B7-6E1309C5A744}" type="parTrans" cxnId="{65A38EE8-5ACB-45D1-9A64-27582C9CD587}">
      <dgm:prSet/>
      <dgm:spPr/>
      <dgm:t>
        <a:bodyPr/>
        <a:lstStyle/>
        <a:p>
          <a:endParaRPr lang="pl-PL"/>
        </a:p>
      </dgm:t>
    </dgm:pt>
    <dgm:pt modelId="{2121B2DF-2A1C-4F38-82CB-6DBD5B362542}" type="sibTrans" cxnId="{65A38EE8-5ACB-45D1-9A64-27582C9CD587}">
      <dgm:prSet/>
      <dgm:spPr/>
      <dgm:t>
        <a:bodyPr/>
        <a:lstStyle/>
        <a:p>
          <a:endParaRPr lang="pl-PL"/>
        </a:p>
      </dgm:t>
    </dgm:pt>
    <dgm:pt modelId="{DF8F2BB9-1EDB-4655-A2F1-A55B7A339344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l-PL" dirty="0" smtClean="0"/>
            <a:t>Działalność Funduszu finansowana jest ze środków po stronie polskiej  Ministerstwa Edukacji Narodowej, a po stronie litewskiej – Ministerstwa </a:t>
          </a:r>
          <a:r>
            <a:rPr lang="pl-PL" dirty="0" smtClean="0"/>
            <a:t>Opieki </a:t>
          </a:r>
          <a:r>
            <a:rPr lang="pl-PL" dirty="0" smtClean="0"/>
            <a:t>Socjalnej i Pracy. </a:t>
          </a:r>
          <a:endParaRPr lang="pl-PL" dirty="0"/>
        </a:p>
      </dgm:t>
    </dgm:pt>
    <dgm:pt modelId="{24BF231C-DB0A-473E-9663-D1092DC77BA6}" type="parTrans" cxnId="{0A8AF038-87EE-4475-9BE6-33B6EC117FB8}">
      <dgm:prSet/>
      <dgm:spPr/>
      <dgm:t>
        <a:bodyPr/>
        <a:lstStyle/>
        <a:p>
          <a:endParaRPr lang="pl-PL"/>
        </a:p>
      </dgm:t>
    </dgm:pt>
    <dgm:pt modelId="{98AEFD30-7A2C-4AAA-B427-628BFBFC675E}" type="sibTrans" cxnId="{0A8AF038-87EE-4475-9BE6-33B6EC117FB8}">
      <dgm:prSet/>
      <dgm:spPr/>
      <dgm:t>
        <a:bodyPr/>
        <a:lstStyle/>
        <a:p>
          <a:endParaRPr lang="pl-PL"/>
        </a:p>
      </dgm:t>
    </dgm:pt>
    <dgm:pt modelId="{8E4E2AEA-8C1D-48EE-96F9-02A9B5E39657}" type="pres">
      <dgm:prSet presAssocID="{144E507B-3A04-466E-880D-05F95DE0A9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EA3BB74-1044-48D9-8758-DEA911B7C58F}" type="pres">
      <dgm:prSet presAssocID="{CF3708BA-0115-4B51-B2A6-436FED5489E7}" presName="parentText" presStyleLbl="node1" presStyleIdx="0" presStyleCnt="2" custLinFactY="-3791" custLinFactNeighborX="-241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00E71C2-9AC3-4AF5-96FC-644DE02DF4C2}" type="pres">
      <dgm:prSet presAssocID="{2121B2DF-2A1C-4F38-82CB-6DBD5B362542}" presName="spacer" presStyleCnt="0"/>
      <dgm:spPr/>
    </dgm:pt>
    <dgm:pt modelId="{3B11730B-036C-4973-8DCE-78406947B4B3}" type="pres">
      <dgm:prSet presAssocID="{DF8F2BB9-1EDB-4655-A2F1-A55B7A33934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A8AF038-87EE-4475-9BE6-33B6EC117FB8}" srcId="{144E507B-3A04-466E-880D-05F95DE0A990}" destId="{DF8F2BB9-1EDB-4655-A2F1-A55B7A339344}" srcOrd="1" destOrd="0" parTransId="{24BF231C-DB0A-473E-9663-D1092DC77BA6}" sibTransId="{98AEFD30-7A2C-4AAA-B427-628BFBFC675E}"/>
    <dgm:cxn modelId="{653141C7-9FB8-4254-864E-AEFC008B43D8}" type="presOf" srcId="{DF8F2BB9-1EDB-4655-A2F1-A55B7A339344}" destId="{3B11730B-036C-4973-8DCE-78406947B4B3}" srcOrd="0" destOrd="0" presId="urn:microsoft.com/office/officeart/2005/8/layout/vList2"/>
    <dgm:cxn modelId="{1686642E-6B4C-4241-B67C-F490FCAEBA83}" type="presOf" srcId="{CF3708BA-0115-4B51-B2A6-436FED5489E7}" destId="{6EA3BB74-1044-48D9-8758-DEA911B7C58F}" srcOrd="0" destOrd="0" presId="urn:microsoft.com/office/officeart/2005/8/layout/vList2"/>
    <dgm:cxn modelId="{65A38EE8-5ACB-45D1-9A64-27582C9CD587}" srcId="{144E507B-3A04-466E-880D-05F95DE0A990}" destId="{CF3708BA-0115-4B51-B2A6-436FED5489E7}" srcOrd="0" destOrd="0" parTransId="{8E2367E1-FDD9-45B4-88B7-6E1309C5A744}" sibTransId="{2121B2DF-2A1C-4F38-82CB-6DBD5B362542}"/>
    <dgm:cxn modelId="{1FCECC0C-F094-4570-8112-FD78E1BC7B3C}" type="presOf" srcId="{144E507B-3A04-466E-880D-05F95DE0A990}" destId="{8E4E2AEA-8C1D-48EE-96F9-02A9B5E39657}" srcOrd="0" destOrd="0" presId="urn:microsoft.com/office/officeart/2005/8/layout/vList2"/>
    <dgm:cxn modelId="{3555FF79-A898-4178-AD96-96B26EFFBB7D}" type="presParOf" srcId="{8E4E2AEA-8C1D-48EE-96F9-02A9B5E39657}" destId="{6EA3BB74-1044-48D9-8758-DEA911B7C58F}" srcOrd="0" destOrd="0" presId="urn:microsoft.com/office/officeart/2005/8/layout/vList2"/>
    <dgm:cxn modelId="{C352D88C-D5EB-4AD0-A386-C6281CD7AE0E}" type="presParOf" srcId="{8E4E2AEA-8C1D-48EE-96F9-02A9B5E39657}" destId="{800E71C2-9AC3-4AF5-96FC-644DE02DF4C2}" srcOrd="1" destOrd="0" presId="urn:microsoft.com/office/officeart/2005/8/layout/vList2"/>
    <dgm:cxn modelId="{288170FE-44A4-449D-86E1-8FDD86AFFF2E}" type="presParOf" srcId="{8E4E2AEA-8C1D-48EE-96F9-02A9B5E39657}" destId="{3B11730B-036C-4973-8DCE-78406947B4B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31A22DA-1722-40F0-B60D-1632F6D98B78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B599D5EF-4DC6-48A2-A4C2-C62F9C01ED4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l-PL" dirty="0" smtClean="0"/>
            <a:t>Ciałem zarządczym Funduszu jest Komitet powoływany przez premierów </a:t>
          </a:r>
          <a:r>
            <a:rPr lang="pl-PL" dirty="0" smtClean="0">
              <a:latin typeface="Calibri" pitchFamily="34" charset="0"/>
            </a:rPr>
            <a:t>–</a:t>
          </a:r>
          <a:r>
            <a:rPr lang="pl-PL" dirty="0" smtClean="0"/>
            <a:t> po czterech przedstawicieli z Polski i Litwy.</a:t>
          </a:r>
          <a:endParaRPr lang="pl-PL" dirty="0"/>
        </a:p>
      </dgm:t>
    </dgm:pt>
    <dgm:pt modelId="{8C4C78F1-4B8E-4CE5-8ADF-85EF54F32665}" type="parTrans" cxnId="{D6301D7C-F52E-4CFD-A847-03235F631A08}">
      <dgm:prSet/>
      <dgm:spPr/>
      <dgm:t>
        <a:bodyPr/>
        <a:lstStyle/>
        <a:p>
          <a:endParaRPr lang="pl-PL"/>
        </a:p>
      </dgm:t>
    </dgm:pt>
    <dgm:pt modelId="{32A59E3D-066C-46E3-A370-9D702CE7A6B5}" type="sibTrans" cxnId="{D6301D7C-F52E-4CFD-A847-03235F631A08}">
      <dgm:prSet/>
      <dgm:spPr/>
      <dgm:t>
        <a:bodyPr/>
        <a:lstStyle/>
        <a:p>
          <a:endParaRPr lang="pl-PL"/>
        </a:p>
      </dgm:t>
    </dgm:pt>
    <dgm:pt modelId="{4FE3A3B1-ABC9-4C24-B6FB-FFEDD546C6D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lang="pl-PL" dirty="0" smtClean="0"/>
            <a:t>W każdym państwie działa Narodowa Instytucja Zarządzająca Funduszem: Fundacja Rozwoju Systemu Edukacji w Polsce oraz Departament ds. Młodzieży przy </a:t>
          </a:r>
          <a:r>
            <a:rPr lang="pl-PL" smtClean="0"/>
            <a:t>Ministerstwie </a:t>
          </a:r>
          <a:r>
            <a:rPr lang="pl-PL" smtClean="0"/>
            <a:t>Opieki </a:t>
          </a:r>
          <a:r>
            <a:rPr lang="pl-PL" dirty="0" smtClean="0"/>
            <a:t>Socjalnej i Pracy na Litwie.</a:t>
          </a:r>
          <a:endParaRPr lang="pl-PL" dirty="0"/>
        </a:p>
      </dgm:t>
    </dgm:pt>
    <dgm:pt modelId="{AA453DB2-05E4-4E5C-AA10-FC17F688FD57}" type="parTrans" cxnId="{ED074A80-E9DE-464B-96DE-8CD9B2A50842}">
      <dgm:prSet/>
      <dgm:spPr/>
      <dgm:t>
        <a:bodyPr/>
        <a:lstStyle/>
        <a:p>
          <a:endParaRPr lang="pl-PL"/>
        </a:p>
      </dgm:t>
    </dgm:pt>
    <dgm:pt modelId="{3818BE05-925B-4E3E-8CEA-D028CCB26321}" type="sibTrans" cxnId="{ED074A80-E9DE-464B-96DE-8CD9B2A50842}">
      <dgm:prSet/>
      <dgm:spPr/>
      <dgm:t>
        <a:bodyPr/>
        <a:lstStyle/>
        <a:p>
          <a:endParaRPr lang="pl-PL"/>
        </a:p>
      </dgm:t>
    </dgm:pt>
    <dgm:pt modelId="{EE101D5E-4413-42FE-BA2C-D7635596E22F}" type="pres">
      <dgm:prSet presAssocID="{331A22DA-1722-40F0-B60D-1632F6D98B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0278B23-0CE0-4670-B26E-655AB74B3E5B}" type="pres">
      <dgm:prSet presAssocID="{B599D5EF-4DC6-48A2-A4C2-C62F9C01ED4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44435B-FE39-4CDB-9BCB-C40140F6E574}" type="pres">
      <dgm:prSet presAssocID="{32A59E3D-066C-46E3-A370-9D702CE7A6B5}" presName="spacer" presStyleCnt="0"/>
      <dgm:spPr/>
      <dgm:t>
        <a:bodyPr/>
        <a:lstStyle/>
        <a:p>
          <a:endParaRPr lang="pl-PL"/>
        </a:p>
      </dgm:t>
    </dgm:pt>
    <dgm:pt modelId="{A3720C36-4259-48F9-9BB8-98FA8C0010D6}" type="pres">
      <dgm:prSet presAssocID="{4FE3A3B1-ABC9-4C24-B6FB-FFEDD546C6D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519834A-38E2-416E-8940-89C2739F1CD4}" type="presOf" srcId="{331A22DA-1722-40F0-B60D-1632F6D98B78}" destId="{EE101D5E-4413-42FE-BA2C-D7635596E22F}" srcOrd="0" destOrd="0" presId="urn:microsoft.com/office/officeart/2005/8/layout/vList2"/>
    <dgm:cxn modelId="{ED074A80-E9DE-464B-96DE-8CD9B2A50842}" srcId="{331A22DA-1722-40F0-B60D-1632F6D98B78}" destId="{4FE3A3B1-ABC9-4C24-B6FB-FFEDD546C6D5}" srcOrd="1" destOrd="0" parTransId="{AA453DB2-05E4-4E5C-AA10-FC17F688FD57}" sibTransId="{3818BE05-925B-4E3E-8CEA-D028CCB26321}"/>
    <dgm:cxn modelId="{D6301D7C-F52E-4CFD-A847-03235F631A08}" srcId="{331A22DA-1722-40F0-B60D-1632F6D98B78}" destId="{B599D5EF-4DC6-48A2-A4C2-C62F9C01ED48}" srcOrd="0" destOrd="0" parTransId="{8C4C78F1-4B8E-4CE5-8ADF-85EF54F32665}" sibTransId="{32A59E3D-066C-46E3-A370-9D702CE7A6B5}"/>
    <dgm:cxn modelId="{81800C8C-49C0-475E-A3FF-A8512618F0CF}" type="presOf" srcId="{B599D5EF-4DC6-48A2-A4C2-C62F9C01ED48}" destId="{50278B23-0CE0-4670-B26E-655AB74B3E5B}" srcOrd="0" destOrd="0" presId="urn:microsoft.com/office/officeart/2005/8/layout/vList2"/>
    <dgm:cxn modelId="{C3E09B2D-3762-4FED-BFBF-6DA8E37ED934}" type="presOf" srcId="{4FE3A3B1-ABC9-4C24-B6FB-FFEDD546C6D5}" destId="{A3720C36-4259-48F9-9BB8-98FA8C0010D6}" srcOrd="0" destOrd="0" presId="urn:microsoft.com/office/officeart/2005/8/layout/vList2"/>
    <dgm:cxn modelId="{E721ABF1-CDDA-4B27-B0FC-809290E93977}" type="presParOf" srcId="{EE101D5E-4413-42FE-BA2C-D7635596E22F}" destId="{50278B23-0CE0-4670-B26E-655AB74B3E5B}" srcOrd="0" destOrd="0" presId="urn:microsoft.com/office/officeart/2005/8/layout/vList2"/>
    <dgm:cxn modelId="{0CD7221D-DEC8-485C-8438-440FAABE34B2}" type="presParOf" srcId="{EE101D5E-4413-42FE-BA2C-D7635596E22F}" destId="{4744435B-FE39-4CDB-9BCB-C40140F6E574}" srcOrd="1" destOrd="0" presId="urn:microsoft.com/office/officeart/2005/8/layout/vList2"/>
    <dgm:cxn modelId="{97089D76-955E-43E8-B94C-A1CFC608ACB2}" type="presParOf" srcId="{EE101D5E-4413-42FE-BA2C-D7635596E22F}" destId="{A3720C36-4259-48F9-9BB8-98FA8C0010D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B4625D8-D59E-40DF-9E0F-0C8CA00C778B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13C237D3-0E94-4C50-A44F-319C9E550ADD}">
      <dgm:prSet/>
      <dgm:spPr/>
      <dgm:t>
        <a:bodyPr/>
        <a:lstStyle/>
        <a:p>
          <a:pPr rtl="0"/>
          <a:r>
            <a:rPr lang="pl-PL" dirty="0" smtClean="0"/>
            <a:t>kształtowanie wzajemnych stosunków międzynarodowych;</a:t>
          </a:r>
          <a:endParaRPr lang="pl-PL" dirty="0"/>
        </a:p>
      </dgm:t>
    </dgm:pt>
    <dgm:pt modelId="{362A0FFC-9E06-403F-B51B-CAE3813CA21F}" type="parTrans" cxnId="{C607E7E0-8BF8-4E90-8208-8061E4DB45C1}">
      <dgm:prSet/>
      <dgm:spPr/>
      <dgm:t>
        <a:bodyPr/>
        <a:lstStyle/>
        <a:p>
          <a:endParaRPr lang="pl-PL"/>
        </a:p>
      </dgm:t>
    </dgm:pt>
    <dgm:pt modelId="{0F8217E2-4C1A-4F7A-ABE8-7CB741828FEE}" type="sibTrans" cxnId="{C607E7E0-8BF8-4E90-8208-8061E4DB45C1}">
      <dgm:prSet/>
      <dgm:spPr/>
      <dgm:t>
        <a:bodyPr/>
        <a:lstStyle/>
        <a:p>
          <a:endParaRPr lang="pl-PL"/>
        </a:p>
      </dgm:t>
    </dgm:pt>
    <dgm:pt modelId="{A765039B-E9BE-47F9-9910-EC2C37FE9BF7}">
      <dgm:prSet/>
      <dgm:spPr/>
      <dgm:t>
        <a:bodyPr/>
        <a:lstStyle/>
        <a:p>
          <a:pPr rtl="0"/>
          <a:r>
            <a:rPr lang="pl-PL" dirty="0" smtClean="0"/>
            <a:t>inspirowanie młodzieży i osób pracujących z młodzieżą </a:t>
          </a:r>
          <a:br>
            <a:rPr lang="pl-PL" dirty="0" smtClean="0"/>
          </a:br>
          <a:r>
            <a:rPr lang="pl-PL" dirty="0" smtClean="0"/>
            <a:t>do wspólnych działań, które pozwolą na wzajemne zbliżenie się;</a:t>
          </a:r>
          <a:endParaRPr lang="pl-PL" dirty="0"/>
        </a:p>
      </dgm:t>
    </dgm:pt>
    <dgm:pt modelId="{D1F93A50-7C1D-4CDB-B8B6-397BF5D607A1}" type="parTrans" cxnId="{86E4A9DB-D122-4117-9825-7442ECE6B0C8}">
      <dgm:prSet/>
      <dgm:spPr/>
      <dgm:t>
        <a:bodyPr/>
        <a:lstStyle/>
        <a:p>
          <a:endParaRPr lang="pl-PL"/>
        </a:p>
      </dgm:t>
    </dgm:pt>
    <dgm:pt modelId="{D5CF94A4-61BF-400E-87A6-8F92AF7FB544}" type="sibTrans" cxnId="{86E4A9DB-D122-4117-9825-7442ECE6B0C8}">
      <dgm:prSet/>
      <dgm:spPr/>
      <dgm:t>
        <a:bodyPr/>
        <a:lstStyle/>
        <a:p>
          <a:endParaRPr lang="pl-PL"/>
        </a:p>
      </dgm:t>
    </dgm:pt>
    <dgm:pt modelId="{1A5F4E6C-898C-48E6-89BE-79F3C298A611}">
      <dgm:prSet/>
      <dgm:spPr/>
      <dgm:t>
        <a:bodyPr/>
        <a:lstStyle/>
        <a:p>
          <a:pPr rtl="0"/>
          <a:r>
            <a:rPr lang="pl-PL" dirty="0" smtClean="0"/>
            <a:t>odkrywanie wspólnych korzeni;</a:t>
          </a:r>
          <a:endParaRPr lang="pl-PL" dirty="0"/>
        </a:p>
      </dgm:t>
    </dgm:pt>
    <dgm:pt modelId="{E2B836EB-151C-4824-A3DD-ED37D569794D}" type="parTrans" cxnId="{C010C160-FA50-4D98-B525-98F09EE096C4}">
      <dgm:prSet/>
      <dgm:spPr/>
      <dgm:t>
        <a:bodyPr/>
        <a:lstStyle/>
        <a:p>
          <a:endParaRPr lang="pl-PL"/>
        </a:p>
      </dgm:t>
    </dgm:pt>
    <dgm:pt modelId="{DE59E98E-C4C1-4ADE-A464-26784E4897F4}" type="sibTrans" cxnId="{C010C160-FA50-4D98-B525-98F09EE096C4}">
      <dgm:prSet/>
      <dgm:spPr/>
      <dgm:t>
        <a:bodyPr/>
        <a:lstStyle/>
        <a:p>
          <a:endParaRPr lang="pl-PL"/>
        </a:p>
      </dgm:t>
    </dgm:pt>
    <dgm:pt modelId="{94125E83-AF84-497F-8ABF-C40672DC89D4}">
      <dgm:prSet/>
      <dgm:spPr/>
      <dgm:t>
        <a:bodyPr/>
        <a:lstStyle/>
        <a:p>
          <a:pPr rtl="0"/>
          <a:r>
            <a:rPr lang="pl-PL" dirty="0" smtClean="0"/>
            <a:t>niwelowanie uprzedzeń i stereotypów w postrzeganiu wspólnej historii i we współczesnych relacjach;</a:t>
          </a:r>
          <a:endParaRPr lang="pl-PL" dirty="0"/>
        </a:p>
      </dgm:t>
    </dgm:pt>
    <dgm:pt modelId="{5EC283AE-2727-442C-B8DE-2097D4277E94}" type="parTrans" cxnId="{C4353932-011E-4EFD-82C9-C0D3FDEDD775}">
      <dgm:prSet/>
      <dgm:spPr/>
      <dgm:t>
        <a:bodyPr/>
        <a:lstStyle/>
        <a:p>
          <a:endParaRPr lang="pl-PL"/>
        </a:p>
      </dgm:t>
    </dgm:pt>
    <dgm:pt modelId="{C06F8CD5-2F87-476C-B839-D9504E8D335B}" type="sibTrans" cxnId="{C4353932-011E-4EFD-82C9-C0D3FDEDD775}">
      <dgm:prSet/>
      <dgm:spPr/>
      <dgm:t>
        <a:bodyPr/>
        <a:lstStyle/>
        <a:p>
          <a:endParaRPr lang="pl-PL"/>
        </a:p>
      </dgm:t>
    </dgm:pt>
    <dgm:pt modelId="{69D3F3C7-FA11-4602-BE0B-4F8865A06F2C}">
      <dgm:prSet/>
      <dgm:spPr/>
      <dgm:t>
        <a:bodyPr/>
        <a:lstStyle/>
        <a:p>
          <a:pPr rtl="0"/>
          <a:r>
            <a:rPr lang="pl-PL" dirty="0" smtClean="0"/>
            <a:t>stworzenie ram organizacyjno-prawnych dla skuteczniejszego wspierania wymian młodzieży.</a:t>
          </a:r>
          <a:endParaRPr lang="pl-PL" dirty="0"/>
        </a:p>
      </dgm:t>
    </dgm:pt>
    <dgm:pt modelId="{1E37B0A7-08B2-45B1-B192-14EFD4DF9DA4}" type="parTrans" cxnId="{6EB5A912-AE35-463E-AEE0-155641DFD104}">
      <dgm:prSet/>
      <dgm:spPr/>
      <dgm:t>
        <a:bodyPr/>
        <a:lstStyle/>
        <a:p>
          <a:endParaRPr lang="pl-PL"/>
        </a:p>
      </dgm:t>
    </dgm:pt>
    <dgm:pt modelId="{DDC2FBB2-1296-4903-BEB7-AF18A1CE9E12}" type="sibTrans" cxnId="{6EB5A912-AE35-463E-AEE0-155641DFD104}">
      <dgm:prSet/>
      <dgm:spPr/>
      <dgm:t>
        <a:bodyPr/>
        <a:lstStyle/>
        <a:p>
          <a:endParaRPr lang="pl-PL"/>
        </a:p>
      </dgm:t>
    </dgm:pt>
    <dgm:pt modelId="{26230D56-9C58-4DD7-AE8D-F6FEC8536ED9}" type="pres">
      <dgm:prSet presAssocID="{BB4625D8-D59E-40DF-9E0F-0C8CA00C778B}" presName="Name0" presStyleCnt="0">
        <dgm:presLayoutVars>
          <dgm:dir/>
        </dgm:presLayoutVars>
      </dgm:prSet>
      <dgm:spPr/>
      <dgm:t>
        <a:bodyPr/>
        <a:lstStyle/>
        <a:p>
          <a:endParaRPr lang="pl-PL"/>
        </a:p>
      </dgm:t>
    </dgm:pt>
    <dgm:pt modelId="{775AE2FE-F3AB-4543-B1C4-39D96B09AA52}" type="pres">
      <dgm:prSet presAssocID="{13C237D3-0E94-4C50-A44F-319C9E550ADD}" presName="noChildren" presStyleCnt="0"/>
      <dgm:spPr/>
    </dgm:pt>
    <dgm:pt modelId="{D9A5494F-4D45-4884-8BF8-45D31BC3D16C}" type="pres">
      <dgm:prSet presAssocID="{13C237D3-0E94-4C50-A44F-319C9E550ADD}" presName="gap" presStyleCnt="0"/>
      <dgm:spPr/>
    </dgm:pt>
    <dgm:pt modelId="{21953C18-2995-4B31-90A5-57F56287A4C3}" type="pres">
      <dgm:prSet presAssocID="{13C237D3-0E94-4C50-A44F-319C9E550ADD}" presName="medCircle2" presStyleLbl="vennNode1" presStyleIdx="0" presStyleCnt="5" custLinFactX="-106656" custLinFactNeighborX="-200000" custLinFactNeighborY="-33517"/>
      <dgm:spPr/>
    </dgm:pt>
    <dgm:pt modelId="{7266BE6E-52A7-4E90-9B00-C1A9F2C7E143}" type="pres">
      <dgm:prSet presAssocID="{13C237D3-0E94-4C50-A44F-319C9E550ADD}" presName="txLvlOnly1" presStyleLbl="revTx" presStyleIdx="0" presStyleCnt="5" custScaleX="200381" custScaleY="77569" custLinFactNeighborX="-7606" custLinFactNeighborY="-2372"/>
      <dgm:spPr/>
      <dgm:t>
        <a:bodyPr/>
        <a:lstStyle/>
        <a:p>
          <a:endParaRPr lang="pl-PL"/>
        </a:p>
      </dgm:t>
    </dgm:pt>
    <dgm:pt modelId="{D40A733E-BA3F-4347-A3E2-487A3814FA13}" type="pres">
      <dgm:prSet presAssocID="{A765039B-E9BE-47F9-9910-EC2C37FE9BF7}" presName="noChildren" presStyleCnt="0"/>
      <dgm:spPr/>
    </dgm:pt>
    <dgm:pt modelId="{4DD91DD4-4CD0-460D-AFFC-40F1ACE5DA48}" type="pres">
      <dgm:prSet presAssocID="{A765039B-E9BE-47F9-9910-EC2C37FE9BF7}" presName="gap" presStyleCnt="0"/>
      <dgm:spPr/>
    </dgm:pt>
    <dgm:pt modelId="{C75C9BB8-1891-416D-B361-240FBF75B935}" type="pres">
      <dgm:prSet presAssocID="{A765039B-E9BE-47F9-9910-EC2C37FE9BF7}" presName="medCircle2" presStyleLbl="vennNode1" presStyleIdx="1" presStyleCnt="5" custLinFactX="-106656" custLinFactNeighborX="-200000" custLinFactNeighborY="-97"/>
      <dgm:spPr/>
    </dgm:pt>
    <dgm:pt modelId="{D5AED899-6F59-45F4-9B82-BAD3EBE2D049}" type="pres">
      <dgm:prSet presAssocID="{A765039B-E9BE-47F9-9910-EC2C37FE9BF7}" presName="txLvlOnly1" presStyleLbl="revTx" presStyleIdx="1" presStyleCnt="5" custScaleX="209540" custLinFactNeighborX="-2244" custLinFactNeighborY="14717"/>
      <dgm:spPr/>
      <dgm:t>
        <a:bodyPr/>
        <a:lstStyle/>
        <a:p>
          <a:endParaRPr lang="pl-PL"/>
        </a:p>
      </dgm:t>
    </dgm:pt>
    <dgm:pt modelId="{9891CCCC-CDD4-478C-B187-C1E694EA087B}" type="pres">
      <dgm:prSet presAssocID="{1A5F4E6C-898C-48E6-89BE-79F3C298A611}" presName="noChildren" presStyleCnt="0"/>
      <dgm:spPr/>
    </dgm:pt>
    <dgm:pt modelId="{AA14D512-6B2E-4B57-9E29-CD5CE6DE65F8}" type="pres">
      <dgm:prSet presAssocID="{1A5F4E6C-898C-48E6-89BE-79F3C298A611}" presName="gap" presStyleCnt="0"/>
      <dgm:spPr/>
    </dgm:pt>
    <dgm:pt modelId="{E2600240-1644-4A02-8686-23501760E0E2}" type="pres">
      <dgm:prSet presAssocID="{1A5F4E6C-898C-48E6-89BE-79F3C298A611}" presName="medCircle2" presStyleLbl="vennNode1" presStyleIdx="2" presStyleCnt="5" custLinFactX="-106656" custLinFactNeighborX="-200000" custLinFactNeighborY="-32"/>
      <dgm:spPr/>
    </dgm:pt>
    <dgm:pt modelId="{238493D2-3BA4-4F88-ACB8-038C5421D737}" type="pres">
      <dgm:prSet presAssocID="{1A5F4E6C-898C-48E6-89BE-79F3C298A611}" presName="txLvlOnly1" presStyleLbl="revTx" presStyleIdx="2" presStyleCnt="5" custScaleX="208684" custLinFactNeighborX="-2220" custLinFactNeighborY="-2937"/>
      <dgm:spPr/>
      <dgm:t>
        <a:bodyPr/>
        <a:lstStyle/>
        <a:p>
          <a:endParaRPr lang="pl-PL"/>
        </a:p>
      </dgm:t>
    </dgm:pt>
    <dgm:pt modelId="{56B8DA7B-1376-480B-9D52-FADB8155D293}" type="pres">
      <dgm:prSet presAssocID="{94125E83-AF84-497F-8ABF-C40672DC89D4}" presName="noChildren" presStyleCnt="0"/>
      <dgm:spPr/>
    </dgm:pt>
    <dgm:pt modelId="{EB21DB89-F143-4F9F-BB8B-702094413A82}" type="pres">
      <dgm:prSet presAssocID="{94125E83-AF84-497F-8ABF-C40672DC89D4}" presName="gap" presStyleCnt="0"/>
      <dgm:spPr/>
    </dgm:pt>
    <dgm:pt modelId="{52BB8C55-446E-4C01-98EE-7146D5C9EBB7}" type="pres">
      <dgm:prSet presAssocID="{94125E83-AF84-497F-8ABF-C40672DC89D4}" presName="medCircle2" presStyleLbl="vennNode1" presStyleIdx="3" presStyleCnt="5" custLinFactX="-106656" custLinFactNeighborX="-200000" custLinFactNeighborY="33"/>
      <dgm:spPr/>
    </dgm:pt>
    <dgm:pt modelId="{8A4170BF-5B8F-4A20-BC50-E35E0390595B}" type="pres">
      <dgm:prSet presAssocID="{94125E83-AF84-497F-8ABF-C40672DC89D4}" presName="txLvlOnly1" presStyleLbl="revTx" presStyleIdx="3" presStyleCnt="5" custScaleX="213058" custLinFactNeighborX="-637" custLinFactNeighborY="-8827"/>
      <dgm:spPr/>
      <dgm:t>
        <a:bodyPr/>
        <a:lstStyle/>
        <a:p>
          <a:endParaRPr lang="pl-PL"/>
        </a:p>
      </dgm:t>
    </dgm:pt>
    <dgm:pt modelId="{2E471222-3543-4026-A4D4-6BBED5E2A7AB}" type="pres">
      <dgm:prSet presAssocID="{69D3F3C7-FA11-4602-BE0B-4F8865A06F2C}" presName="noChildren" presStyleCnt="0"/>
      <dgm:spPr/>
    </dgm:pt>
    <dgm:pt modelId="{79B59425-0F9E-446A-9E59-34CE82BDB04D}" type="pres">
      <dgm:prSet presAssocID="{69D3F3C7-FA11-4602-BE0B-4F8865A06F2C}" presName="gap" presStyleCnt="0"/>
      <dgm:spPr/>
    </dgm:pt>
    <dgm:pt modelId="{919609D5-E74A-4C21-841F-12C9B8FCF6E9}" type="pres">
      <dgm:prSet presAssocID="{69D3F3C7-FA11-4602-BE0B-4F8865A06F2C}" presName="medCircle2" presStyleLbl="vennNode1" presStyleIdx="4" presStyleCnt="5" custLinFactX="-106656" custLinFactNeighborX="-200000" custLinFactNeighborY="97"/>
      <dgm:spPr/>
    </dgm:pt>
    <dgm:pt modelId="{8944AE87-577A-4818-935F-DE616AA5FEA1}" type="pres">
      <dgm:prSet presAssocID="{69D3F3C7-FA11-4602-BE0B-4F8865A06F2C}" presName="txLvlOnly1" presStyleLbl="revTx" presStyleIdx="4" presStyleCnt="5" custScaleX="205475" custLinFactNeighborX="-3496" custLinFactNeighborY="-2953"/>
      <dgm:spPr/>
      <dgm:t>
        <a:bodyPr/>
        <a:lstStyle/>
        <a:p>
          <a:endParaRPr lang="pl-PL"/>
        </a:p>
      </dgm:t>
    </dgm:pt>
  </dgm:ptLst>
  <dgm:cxnLst>
    <dgm:cxn modelId="{C010C160-FA50-4D98-B525-98F09EE096C4}" srcId="{BB4625D8-D59E-40DF-9E0F-0C8CA00C778B}" destId="{1A5F4E6C-898C-48E6-89BE-79F3C298A611}" srcOrd="2" destOrd="0" parTransId="{E2B836EB-151C-4824-A3DD-ED37D569794D}" sibTransId="{DE59E98E-C4C1-4ADE-A464-26784E4897F4}"/>
    <dgm:cxn modelId="{EECA7FE9-674B-4EB3-B84B-8494933104E0}" type="presOf" srcId="{94125E83-AF84-497F-8ABF-C40672DC89D4}" destId="{8A4170BF-5B8F-4A20-BC50-E35E0390595B}" srcOrd="0" destOrd="0" presId="urn:microsoft.com/office/officeart/2008/layout/VerticalCircleList"/>
    <dgm:cxn modelId="{9CACE9D4-345C-40BA-86D3-50DA393F634C}" type="presOf" srcId="{A765039B-E9BE-47F9-9910-EC2C37FE9BF7}" destId="{D5AED899-6F59-45F4-9B82-BAD3EBE2D049}" srcOrd="0" destOrd="0" presId="urn:microsoft.com/office/officeart/2008/layout/VerticalCircleList"/>
    <dgm:cxn modelId="{A7CB8CD3-4AE5-4940-B7A0-BEF0718EF280}" type="presOf" srcId="{1A5F4E6C-898C-48E6-89BE-79F3C298A611}" destId="{238493D2-3BA4-4F88-ACB8-038C5421D737}" srcOrd="0" destOrd="0" presId="urn:microsoft.com/office/officeart/2008/layout/VerticalCircleList"/>
    <dgm:cxn modelId="{C607E7E0-8BF8-4E90-8208-8061E4DB45C1}" srcId="{BB4625D8-D59E-40DF-9E0F-0C8CA00C778B}" destId="{13C237D3-0E94-4C50-A44F-319C9E550ADD}" srcOrd="0" destOrd="0" parTransId="{362A0FFC-9E06-403F-B51B-CAE3813CA21F}" sibTransId="{0F8217E2-4C1A-4F7A-ABE8-7CB741828FEE}"/>
    <dgm:cxn modelId="{86E4A9DB-D122-4117-9825-7442ECE6B0C8}" srcId="{BB4625D8-D59E-40DF-9E0F-0C8CA00C778B}" destId="{A765039B-E9BE-47F9-9910-EC2C37FE9BF7}" srcOrd="1" destOrd="0" parTransId="{D1F93A50-7C1D-4CDB-B8B6-397BF5D607A1}" sibTransId="{D5CF94A4-61BF-400E-87A6-8F92AF7FB544}"/>
    <dgm:cxn modelId="{E5A0C466-EF47-4D81-B46E-086A91EFF6DF}" type="presOf" srcId="{BB4625D8-D59E-40DF-9E0F-0C8CA00C778B}" destId="{26230D56-9C58-4DD7-AE8D-F6FEC8536ED9}" srcOrd="0" destOrd="0" presId="urn:microsoft.com/office/officeart/2008/layout/VerticalCircleList"/>
    <dgm:cxn modelId="{3447722C-7838-4BD5-AF21-15347AFC2E16}" type="presOf" srcId="{69D3F3C7-FA11-4602-BE0B-4F8865A06F2C}" destId="{8944AE87-577A-4818-935F-DE616AA5FEA1}" srcOrd="0" destOrd="0" presId="urn:microsoft.com/office/officeart/2008/layout/VerticalCircleList"/>
    <dgm:cxn modelId="{C20345A5-60ED-4B65-A178-BA5EC6089C76}" type="presOf" srcId="{13C237D3-0E94-4C50-A44F-319C9E550ADD}" destId="{7266BE6E-52A7-4E90-9B00-C1A9F2C7E143}" srcOrd="0" destOrd="0" presId="urn:microsoft.com/office/officeart/2008/layout/VerticalCircleList"/>
    <dgm:cxn modelId="{6EB5A912-AE35-463E-AEE0-155641DFD104}" srcId="{BB4625D8-D59E-40DF-9E0F-0C8CA00C778B}" destId="{69D3F3C7-FA11-4602-BE0B-4F8865A06F2C}" srcOrd="4" destOrd="0" parTransId="{1E37B0A7-08B2-45B1-B192-14EFD4DF9DA4}" sibTransId="{DDC2FBB2-1296-4903-BEB7-AF18A1CE9E12}"/>
    <dgm:cxn modelId="{C4353932-011E-4EFD-82C9-C0D3FDEDD775}" srcId="{BB4625D8-D59E-40DF-9E0F-0C8CA00C778B}" destId="{94125E83-AF84-497F-8ABF-C40672DC89D4}" srcOrd="3" destOrd="0" parTransId="{5EC283AE-2727-442C-B8DE-2097D4277E94}" sibTransId="{C06F8CD5-2F87-476C-B839-D9504E8D335B}"/>
    <dgm:cxn modelId="{F7B33016-4CC2-4287-B0EA-4A1AF8300D00}" type="presParOf" srcId="{26230D56-9C58-4DD7-AE8D-F6FEC8536ED9}" destId="{775AE2FE-F3AB-4543-B1C4-39D96B09AA52}" srcOrd="0" destOrd="0" presId="urn:microsoft.com/office/officeart/2008/layout/VerticalCircleList"/>
    <dgm:cxn modelId="{E1ECE0E4-CE09-426C-936E-F29245CA473D}" type="presParOf" srcId="{775AE2FE-F3AB-4543-B1C4-39D96B09AA52}" destId="{D9A5494F-4D45-4884-8BF8-45D31BC3D16C}" srcOrd="0" destOrd="0" presId="urn:microsoft.com/office/officeart/2008/layout/VerticalCircleList"/>
    <dgm:cxn modelId="{3923CBA2-0373-4201-AAA1-E0B4F4F8A765}" type="presParOf" srcId="{775AE2FE-F3AB-4543-B1C4-39D96B09AA52}" destId="{21953C18-2995-4B31-90A5-57F56287A4C3}" srcOrd="1" destOrd="0" presId="urn:microsoft.com/office/officeart/2008/layout/VerticalCircleList"/>
    <dgm:cxn modelId="{BD657048-2C86-4D47-9290-8B8BF621A4C8}" type="presParOf" srcId="{775AE2FE-F3AB-4543-B1C4-39D96B09AA52}" destId="{7266BE6E-52A7-4E90-9B00-C1A9F2C7E143}" srcOrd="2" destOrd="0" presId="urn:microsoft.com/office/officeart/2008/layout/VerticalCircleList"/>
    <dgm:cxn modelId="{BB63E083-4DEE-427F-893E-7E76BD921AAF}" type="presParOf" srcId="{26230D56-9C58-4DD7-AE8D-F6FEC8536ED9}" destId="{D40A733E-BA3F-4347-A3E2-487A3814FA13}" srcOrd="1" destOrd="0" presId="urn:microsoft.com/office/officeart/2008/layout/VerticalCircleList"/>
    <dgm:cxn modelId="{AA15E4DB-9657-4174-8A62-32A8A607C054}" type="presParOf" srcId="{D40A733E-BA3F-4347-A3E2-487A3814FA13}" destId="{4DD91DD4-4CD0-460D-AFFC-40F1ACE5DA48}" srcOrd="0" destOrd="0" presId="urn:microsoft.com/office/officeart/2008/layout/VerticalCircleList"/>
    <dgm:cxn modelId="{19C7D005-79BF-4294-A402-6826174BB260}" type="presParOf" srcId="{D40A733E-BA3F-4347-A3E2-487A3814FA13}" destId="{C75C9BB8-1891-416D-B361-240FBF75B935}" srcOrd="1" destOrd="0" presId="urn:microsoft.com/office/officeart/2008/layout/VerticalCircleList"/>
    <dgm:cxn modelId="{6C3E4BA7-7752-4F8B-882B-16CEDD789BA8}" type="presParOf" srcId="{D40A733E-BA3F-4347-A3E2-487A3814FA13}" destId="{D5AED899-6F59-45F4-9B82-BAD3EBE2D049}" srcOrd="2" destOrd="0" presId="urn:microsoft.com/office/officeart/2008/layout/VerticalCircleList"/>
    <dgm:cxn modelId="{9D26520B-2A93-4EE8-8B12-9F465DE35FF4}" type="presParOf" srcId="{26230D56-9C58-4DD7-AE8D-F6FEC8536ED9}" destId="{9891CCCC-CDD4-478C-B187-C1E694EA087B}" srcOrd="2" destOrd="0" presId="urn:microsoft.com/office/officeart/2008/layout/VerticalCircleList"/>
    <dgm:cxn modelId="{F0CB08B7-806E-413E-9ACE-6324F4ECF7ED}" type="presParOf" srcId="{9891CCCC-CDD4-478C-B187-C1E694EA087B}" destId="{AA14D512-6B2E-4B57-9E29-CD5CE6DE65F8}" srcOrd="0" destOrd="0" presId="urn:microsoft.com/office/officeart/2008/layout/VerticalCircleList"/>
    <dgm:cxn modelId="{9804BEB9-1989-490E-B935-72889E9464F2}" type="presParOf" srcId="{9891CCCC-CDD4-478C-B187-C1E694EA087B}" destId="{E2600240-1644-4A02-8686-23501760E0E2}" srcOrd="1" destOrd="0" presId="urn:microsoft.com/office/officeart/2008/layout/VerticalCircleList"/>
    <dgm:cxn modelId="{746523A1-88F3-4822-8E11-1DB2DAD39F0B}" type="presParOf" srcId="{9891CCCC-CDD4-478C-B187-C1E694EA087B}" destId="{238493D2-3BA4-4F88-ACB8-038C5421D737}" srcOrd="2" destOrd="0" presId="urn:microsoft.com/office/officeart/2008/layout/VerticalCircleList"/>
    <dgm:cxn modelId="{FB550362-2630-4B06-AE3C-964F37D68664}" type="presParOf" srcId="{26230D56-9C58-4DD7-AE8D-F6FEC8536ED9}" destId="{56B8DA7B-1376-480B-9D52-FADB8155D293}" srcOrd="3" destOrd="0" presId="urn:microsoft.com/office/officeart/2008/layout/VerticalCircleList"/>
    <dgm:cxn modelId="{826FBF46-F913-44BC-9793-ED31742CB80D}" type="presParOf" srcId="{56B8DA7B-1376-480B-9D52-FADB8155D293}" destId="{EB21DB89-F143-4F9F-BB8B-702094413A82}" srcOrd="0" destOrd="0" presId="urn:microsoft.com/office/officeart/2008/layout/VerticalCircleList"/>
    <dgm:cxn modelId="{F247538F-385F-42A5-8BD5-0CFC187CD8C4}" type="presParOf" srcId="{56B8DA7B-1376-480B-9D52-FADB8155D293}" destId="{52BB8C55-446E-4C01-98EE-7146D5C9EBB7}" srcOrd="1" destOrd="0" presId="urn:microsoft.com/office/officeart/2008/layout/VerticalCircleList"/>
    <dgm:cxn modelId="{3841B97C-A24D-45EC-BD70-4B53972861FE}" type="presParOf" srcId="{56B8DA7B-1376-480B-9D52-FADB8155D293}" destId="{8A4170BF-5B8F-4A20-BC50-E35E0390595B}" srcOrd="2" destOrd="0" presId="urn:microsoft.com/office/officeart/2008/layout/VerticalCircleList"/>
    <dgm:cxn modelId="{A0620DAA-4D86-4D81-8239-329847719FAE}" type="presParOf" srcId="{26230D56-9C58-4DD7-AE8D-F6FEC8536ED9}" destId="{2E471222-3543-4026-A4D4-6BBED5E2A7AB}" srcOrd="4" destOrd="0" presId="urn:microsoft.com/office/officeart/2008/layout/VerticalCircleList"/>
    <dgm:cxn modelId="{4AC45A28-427F-41F6-A807-2D3A37E919F4}" type="presParOf" srcId="{2E471222-3543-4026-A4D4-6BBED5E2A7AB}" destId="{79B59425-0F9E-446A-9E59-34CE82BDB04D}" srcOrd="0" destOrd="0" presId="urn:microsoft.com/office/officeart/2008/layout/VerticalCircleList"/>
    <dgm:cxn modelId="{F8A152FD-5737-49B5-B553-ED3F4AE26291}" type="presParOf" srcId="{2E471222-3543-4026-A4D4-6BBED5E2A7AB}" destId="{919609D5-E74A-4C21-841F-12C9B8FCF6E9}" srcOrd="1" destOrd="0" presId="urn:microsoft.com/office/officeart/2008/layout/VerticalCircleList"/>
    <dgm:cxn modelId="{419BC779-4E1C-49B9-9A2C-703DDD962C2E}" type="presParOf" srcId="{2E471222-3543-4026-A4D4-6BBED5E2A7AB}" destId="{8944AE87-577A-4818-935F-DE616AA5FEA1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46E6321-FD22-40D7-ACFD-D0D85C14970D}" type="doc">
      <dgm:prSet loTypeId="urn:microsoft.com/office/officeart/2005/8/layout/hierarchy3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629B5A38-2450-4B6D-A61F-C83FAF78B0C5}" type="pres">
      <dgm:prSet presAssocID="{746E6321-FD22-40D7-ACFD-D0D85C14970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</dgm:ptLst>
  <dgm:cxnLst>
    <dgm:cxn modelId="{48D3597C-0477-458A-8551-0D6FB0B4091F}" type="presOf" srcId="{746E6321-FD22-40D7-ACFD-D0D85C14970D}" destId="{629B5A38-2450-4B6D-A61F-C83FAF78B0C5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8EF025B-2C68-4761-885B-1945817CCC15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6C7B08AB-1BE3-478A-95D8-DFB4993D7E18}">
      <dgm:prSet phldrT="[Tekst]" custT="1"/>
      <dgm:spPr/>
      <dgm:t>
        <a:bodyPr/>
        <a:lstStyle/>
        <a:p>
          <a:r>
            <a:rPr lang="pl-PL" sz="1600" dirty="0" smtClean="0"/>
            <a:t>Dofinansowanie</a:t>
          </a:r>
          <a:endParaRPr lang="pl-PL" sz="1600" dirty="0"/>
        </a:p>
      </dgm:t>
    </dgm:pt>
    <dgm:pt modelId="{C65C7DF4-658E-46A2-B923-F390FB57EE92}" type="parTrans" cxnId="{95212726-18DE-42D9-B927-79096BA40103}">
      <dgm:prSet/>
      <dgm:spPr/>
      <dgm:t>
        <a:bodyPr/>
        <a:lstStyle/>
        <a:p>
          <a:endParaRPr lang="pl-PL"/>
        </a:p>
      </dgm:t>
    </dgm:pt>
    <dgm:pt modelId="{121733EA-F8D3-4098-8F44-C5628342D65F}" type="sibTrans" cxnId="{95212726-18DE-42D9-B927-79096BA40103}">
      <dgm:prSet/>
      <dgm:spPr/>
      <dgm:t>
        <a:bodyPr/>
        <a:lstStyle/>
        <a:p>
          <a:endParaRPr lang="pl-PL"/>
        </a:p>
      </dgm:t>
    </dgm:pt>
    <dgm:pt modelId="{429B23F2-7E78-4E22-9050-52AF50F119DA}">
      <dgm:prSet phldrT="[Tekst]" custT="1"/>
      <dgm:spPr/>
      <dgm:t>
        <a:bodyPr/>
        <a:lstStyle/>
        <a:p>
          <a:r>
            <a:rPr lang="pl-PL" sz="1600" dirty="0" smtClean="0"/>
            <a:t>680 000,00 PLN</a:t>
          </a:r>
          <a:endParaRPr lang="pl-PL" sz="1600" dirty="0"/>
        </a:p>
      </dgm:t>
    </dgm:pt>
    <dgm:pt modelId="{50DD874C-A7C7-457A-BBA9-5E788BBF32D0}" type="parTrans" cxnId="{040332C5-F952-4D2C-825A-72643B4CF97F}">
      <dgm:prSet/>
      <dgm:spPr/>
      <dgm:t>
        <a:bodyPr/>
        <a:lstStyle/>
        <a:p>
          <a:endParaRPr lang="pl-PL"/>
        </a:p>
      </dgm:t>
    </dgm:pt>
    <dgm:pt modelId="{10892F53-D7DB-4BAD-8982-2A0FDE761FB1}" type="sibTrans" cxnId="{040332C5-F952-4D2C-825A-72643B4CF97F}">
      <dgm:prSet/>
      <dgm:spPr/>
      <dgm:t>
        <a:bodyPr/>
        <a:lstStyle/>
        <a:p>
          <a:endParaRPr lang="pl-PL"/>
        </a:p>
      </dgm:t>
    </dgm:pt>
    <dgm:pt modelId="{660298AF-3C0E-495E-A257-D0B518BD5A5E}">
      <dgm:prSet phldrT="[Tekst]" custT="1"/>
      <dgm:spPr/>
      <dgm:t>
        <a:bodyPr/>
        <a:lstStyle/>
        <a:p>
          <a:r>
            <a:rPr lang="pl-PL" sz="1600" dirty="0" smtClean="0"/>
            <a:t>Liczba złożonych wniosków</a:t>
          </a:r>
          <a:endParaRPr lang="pl-PL" sz="1600" dirty="0"/>
        </a:p>
      </dgm:t>
    </dgm:pt>
    <dgm:pt modelId="{F3E1EE70-FAC4-4B23-BCF4-1A300A15D78B}" type="parTrans" cxnId="{1BF2D7D5-11FE-4BC8-A695-56EBFB05D27A}">
      <dgm:prSet/>
      <dgm:spPr/>
      <dgm:t>
        <a:bodyPr/>
        <a:lstStyle/>
        <a:p>
          <a:endParaRPr lang="pl-PL"/>
        </a:p>
      </dgm:t>
    </dgm:pt>
    <dgm:pt modelId="{F45A74A0-4F9B-458C-A1DE-65D74E667742}" type="sibTrans" cxnId="{1BF2D7D5-11FE-4BC8-A695-56EBFB05D27A}">
      <dgm:prSet/>
      <dgm:spPr/>
      <dgm:t>
        <a:bodyPr/>
        <a:lstStyle/>
        <a:p>
          <a:endParaRPr lang="pl-PL"/>
        </a:p>
      </dgm:t>
    </dgm:pt>
    <dgm:pt modelId="{A93863EE-C2E3-45F6-91C4-DEBD0C5B30D0}">
      <dgm:prSet phldrT="[Tekst]" custT="1"/>
      <dgm:spPr/>
      <dgm:t>
        <a:bodyPr/>
        <a:lstStyle/>
        <a:p>
          <a:r>
            <a:rPr lang="pl-PL" sz="1600" dirty="0" smtClean="0"/>
            <a:t> 110 </a:t>
          </a:r>
          <a:endParaRPr lang="pl-PL" sz="1600" dirty="0"/>
        </a:p>
      </dgm:t>
    </dgm:pt>
    <dgm:pt modelId="{F89C93FF-2E1F-43A4-A65B-CF1F22EE9DEE}" type="parTrans" cxnId="{3980DF45-22C3-48E7-9C73-DEC81317C0A9}">
      <dgm:prSet/>
      <dgm:spPr/>
      <dgm:t>
        <a:bodyPr/>
        <a:lstStyle/>
        <a:p>
          <a:endParaRPr lang="pl-PL"/>
        </a:p>
      </dgm:t>
    </dgm:pt>
    <dgm:pt modelId="{A0560702-2BDC-4814-8870-21758D7C552C}" type="sibTrans" cxnId="{3980DF45-22C3-48E7-9C73-DEC81317C0A9}">
      <dgm:prSet/>
      <dgm:spPr/>
      <dgm:t>
        <a:bodyPr/>
        <a:lstStyle/>
        <a:p>
          <a:endParaRPr lang="pl-PL"/>
        </a:p>
      </dgm:t>
    </dgm:pt>
    <dgm:pt modelId="{CAF37125-FAD9-432A-9D9A-556E98198BB9}">
      <dgm:prSet phldrT="[Tekst]" custT="1"/>
      <dgm:spPr/>
      <dgm:t>
        <a:bodyPr/>
        <a:lstStyle/>
        <a:p>
          <a:r>
            <a:rPr lang="pl-PL" sz="1600" dirty="0" smtClean="0"/>
            <a:t>Liczba dofinansowanych projektów</a:t>
          </a:r>
          <a:endParaRPr lang="pl-PL" sz="1600" dirty="0"/>
        </a:p>
      </dgm:t>
    </dgm:pt>
    <dgm:pt modelId="{C4298B79-BBBD-46A5-96D1-E4FA3B546E7D}" type="parTrans" cxnId="{4C6D126C-7C4A-4E9C-BDE9-C6AA12D9F5D2}">
      <dgm:prSet/>
      <dgm:spPr/>
      <dgm:t>
        <a:bodyPr/>
        <a:lstStyle/>
        <a:p>
          <a:endParaRPr lang="pl-PL"/>
        </a:p>
      </dgm:t>
    </dgm:pt>
    <dgm:pt modelId="{E8D52D5B-0D10-4BE5-A0A4-279D2940E186}" type="sibTrans" cxnId="{4C6D126C-7C4A-4E9C-BDE9-C6AA12D9F5D2}">
      <dgm:prSet/>
      <dgm:spPr/>
      <dgm:t>
        <a:bodyPr/>
        <a:lstStyle/>
        <a:p>
          <a:endParaRPr lang="pl-PL"/>
        </a:p>
      </dgm:t>
    </dgm:pt>
    <dgm:pt modelId="{9DFDE8D6-849E-4F37-B1C3-5654312F552D}">
      <dgm:prSet phldrT="[Tekst]" custT="1"/>
      <dgm:spPr/>
      <dgm:t>
        <a:bodyPr/>
        <a:lstStyle/>
        <a:p>
          <a:r>
            <a:rPr lang="pl-PL" sz="1600" dirty="0" smtClean="0"/>
            <a:t>23</a:t>
          </a:r>
          <a:endParaRPr lang="pl-PL" sz="1600" dirty="0"/>
        </a:p>
      </dgm:t>
    </dgm:pt>
    <dgm:pt modelId="{48A2AED0-54A7-4B95-81FF-1AD6DF9E0FDF}" type="parTrans" cxnId="{DCECB529-ACA4-409E-BFA8-D7FBBC2E64F2}">
      <dgm:prSet/>
      <dgm:spPr/>
      <dgm:t>
        <a:bodyPr/>
        <a:lstStyle/>
        <a:p>
          <a:endParaRPr lang="pl-PL"/>
        </a:p>
      </dgm:t>
    </dgm:pt>
    <dgm:pt modelId="{08B3D86C-EC52-47D3-9C14-91EFECAC9A6A}" type="sibTrans" cxnId="{DCECB529-ACA4-409E-BFA8-D7FBBC2E64F2}">
      <dgm:prSet/>
      <dgm:spPr/>
      <dgm:t>
        <a:bodyPr/>
        <a:lstStyle/>
        <a:p>
          <a:endParaRPr lang="pl-PL"/>
        </a:p>
      </dgm:t>
    </dgm:pt>
    <dgm:pt modelId="{E6CDB524-6CBB-499C-AB08-875F2E802797}" type="pres">
      <dgm:prSet presAssocID="{D8EF025B-2C68-4761-885B-1945817CCC1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FD5497A1-BEB4-41D8-B73A-9A6F05052494}" type="pres">
      <dgm:prSet presAssocID="{6C7B08AB-1BE3-478A-95D8-DFB4993D7E18}" presName="horFlow" presStyleCnt="0"/>
      <dgm:spPr/>
    </dgm:pt>
    <dgm:pt modelId="{0BABA18C-3A9D-4052-8504-EE62F0E0902A}" type="pres">
      <dgm:prSet presAssocID="{6C7B08AB-1BE3-478A-95D8-DFB4993D7E18}" presName="bigChev" presStyleLbl="node1" presStyleIdx="0" presStyleCnt="3"/>
      <dgm:spPr/>
      <dgm:t>
        <a:bodyPr/>
        <a:lstStyle/>
        <a:p>
          <a:endParaRPr lang="pl-PL"/>
        </a:p>
      </dgm:t>
    </dgm:pt>
    <dgm:pt modelId="{28F0B8FF-FAC4-473E-94B8-73ACD4ADE77B}" type="pres">
      <dgm:prSet presAssocID="{50DD874C-A7C7-457A-BBA9-5E788BBF32D0}" presName="parTrans" presStyleCnt="0"/>
      <dgm:spPr/>
    </dgm:pt>
    <dgm:pt modelId="{45DA9358-7289-4F6D-9BAF-A2E247610069}" type="pres">
      <dgm:prSet presAssocID="{429B23F2-7E78-4E22-9050-52AF50F119DA}" presName="node" presStyleLbl="alignAccFollowNode1" presStyleIdx="0" presStyleCnt="3" custScaleX="1013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E2E9DA2-BFA8-43C6-9B55-0D346CFD8B8F}" type="pres">
      <dgm:prSet presAssocID="{6C7B08AB-1BE3-478A-95D8-DFB4993D7E18}" presName="vSp" presStyleCnt="0"/>
      <dgm:spPr/>
    </dgm:pt>
    <dgm:pt modelId="{5B92AC01-4F68-4F2D-A2B7-EA33782B3DD5}" type="pres">
      <dgm:prSet presAssocID="{660298AF-3C0E-495E-A257-D0B518BD5A5E}" presName="horFlow" presStyleCnt="0"/>
      <dgm:spPr/>
    </dgm:pt>
    <dgm:pt modelId="{5904808C-D01B-4F4C-81EE-98ADBB6CFF2A}" type="pres">
      <dgm:prSet presAssocID="{660298AF-3C0E-495E-A257-D0B518BD5A5E}" presName="bigChev" presStyleLbl="node1" presStyleIdx="1" presStyleCnt="3"/>
      <dgm:spPr/>
      <dgm:t>
        <a:bodyPr/>
        <a:lstStyle/>
        <a:p>
          <a:endParaRPr lang="pl-PL"/>
        </a:p>
      </dgm:t>
    </dgm:pt>
    <dgm:pt modelId="{2804B683-516B-4F77-BE9E-BD27CFDAD2C8}" type="pres">
      <dgm:prSet presAssocID="{F89C93FF-2E1F-43A4-A65B-CF1F22EE9DEE}" presName="parTrans" presStyleCnt="0"/>
      <dgm:spPr/>
    </dgm:pt>
    <dgm:pt modelId="{0F209154-A7CE-469C-A480-D59AE96DE035}" type="pres">
      <dgm:prSet presAssocID="{A93863EE-C2E3-45F6-91C4-DEBD0C5B30D0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A0E905-139B-425F-A34A-EDB07DC35E53}" type="pres">
      <dgm:prSet presAssocID="{660298AF-3C0E-495E-A257-D0B518BD5A5E}" presName="vSp" presStyleCnt="0"/>
      <dgm:spPr/>
    </dgm:pt>
    <dgm:pt modelId="{279E1E75-6BBB-48EA-8F36-093DAEB8BD99}" type="pres">
      <dgm:prSet presAssocID="{CAF37125-FAD9-432A-9D9A-556E98198BB9}" presName="horFlow" presStyleCnt="0"/>
      <dgm:spPr/>
    </dgm:pt>
    <dgm:pt modelId="{5E8F5EF3-68B5-41DF-89EF-C9B22FE3592B}" type="pres">
      <dgm:prSet presAssocID="{CAF37125-FAD9-432A-9D9A-556E98198BB9}" presName="bigChev" presStyleLbl="node1" presStyleIdx="2" presStyleCnt="3"/>
      <dgm:spPr/>
      <dgm:t>
        <a:bodyPr/>
        <a:lstStyle/>
        <a:p>
          <a:endParaRPr lang="pl-PL"/>
        </a:p>
      </dgm:t>
    </dgm:pt>
    <dgm:pt modelId="{F08BB488-BA5D-4F08-BEE2-DA99EC48DD8D}" type="pres">
      <dgm:prSet presAssocID="{48A2AED0-54A7-4B95-81FF-1AD6DF9E0FDF}" presName="parTrans" presStyleCnt="0"/>
      <dgm:spPr/>
    </dgm:pt>
    <dgm:pt modelId="{43769152-CE2B-43EF-BF12-6FA8A7E68915}" type="pres">
      <dgm:prSet presAssocID="{9DFDE8D6-849E-4F37-B1C3-5654312F552D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C6D126C-7C4A-4E9C-BDE9-C6AA12D9F5D2}" srcId="{D8EF025B-2C68-4761-885B-1945817CCC15}" destId="{CAF37125-FAD9-432A-9D9A-556E98198BB9}" srcOrd="2" destOrd="0" parTransId="{C4298B79-BBBD-46A5-96D1-E4FA3B546E7D}" sibTransId="{E8D52D5B-0D10-4BE5-A0A4-279D2940E186}"/>
    <dgm:cxn modelId="{D345D58A-8215-4471-9120-7E95FC2F33D5}" type="presOf" srcId="{A93863EE-C2E3-45F6-91C4-DEBD0C5B30D0}" destId="{0F209154-A7CE-469C-A480-D59AE96DE035}" srcOrd="0" destOrd="0" presId="urn:microsoft.com/office/officeart/2005/8/layout/lProcess3"/>
    <dgm:cxn modelId="{DCECB529-ACA4-409E-BFA8-D7FBBC2E64F2}" srcId="{CAF37125-FAD9-432A-9D9A-556E98198BB9}" destId="{9DFDE8D6-849E-4F37-B1C3-5654312F552D}" srcOrd="0" destOrd="0" parTransId="{48A2AED0-54A7-4B95-81FF-1AD6DF9E0FDF}" sibTransId="{08B3D86C-EC52-47D3-9C14-91EFECAC9A6A}"/>
    <dgm:cxn modelId="{040332C5-F952-4D2C-825A-72643B4CF97F}" srcId="{6C7B08AB-1BE3-478A-95D8-DFB4993D7E18}" destId="{429B23F2-7E78-4E22-9050-52AF50F119DA}" srcOrd="0" destOrd="0" parTransId="{50DD874C-A7C7-457A-BBA9-5E788BBF32D0}" sibTransId="{10892F53-D7DB-4BAD-8982-2A0FDE761FB1}"/>
    <dgm:cxn modelId="{600D4574-BFA2-4553-8BF2-675D6FD84F31}" type="presOf" srcId="{CAF37125-FAD9-432A-9D9A-556E98198BB9}" destId="{5E8F5EF3-68B5-41DF-89EF-C9B22FE3592B}" srcOrd="0" destOrd="0" presId="urn:microsoft.com/office/officeart/2005/8/layout/lProcess3"/>
    <dgm:cxn modelId="{1BF2D7D5-11FE-4BC8-A695-56EBFB05D27A}" srcId="{D8EF025B-2C68-4761-885B-1945817CCC15}" destId="{660298AF-3C0E-495E-A257-D0B518BD5A5E}" srcOrd="1" destOrd="0" parTransId="{F3E1EE70-FAC4-4B23-BCF4-1A300A15D78B}" sibTransId="{F45A74A0-4F9B-458C-A1DE-65D74E667742}"/>
    <dgm:cxn modelId="{3980DF45-22C3-48E7-9C73-DEC81317C0A9}" srcId="{660298AF-3C0E-495E-A257-D0B518BD5A5E}" destId="{A93863EE-C2E3-45F6-91C4-DEBD0C5B30D0}" srcOrd="0" destOrd="0" parTransId="{F89C93FF-2E1F-43A4-A65B-CF1F22EE9DEE}" sibTransId="{A0560702-2BDC-4814-8870-21758D7C552C}"/>
    <dgm:cxn modelId="{5CA76D94-4591-459C-AF1F-EEA26BD2F444}" type="presOf" srcId="{660298AF-3C0E-495E-A257-D0B518BD5A5E}" destId="{5904808C-D01B-4F4C-81EE-98ADBB6CFF2A}" srcOrd="0" destOrd="0" presId="urn:microsoft.com/office/officeart/2005/8/layout/lProcess3"/>
    <dgm:cxn modelId="{FC94D70C-0C3D-4BB0-B531-A1D9C07B5468}" type="presOf" srcId="{6C7B08AB-1BE3-478A-95D8-DFB4993D7E18}" destId="{0BABA18C-3A9D-4052-8504-EE62F0E0902A}" srcOrd="0" destOrd="0" presId="urn:microsoft.com/office/officeart/2005/8/layout/lProcess3"/>
    <dgm:cxn modelId="{B9B7DD49-D97F-4E1C-A696-C7E40ACEFCAE}" type="presOf" srcId="{429B23F2-7E78-4E22-9050-52AF50F119DA}" destId="{45DA9358-7289-4F6D-9BAF-A2E247610069}" srcOrd="0" destOrd="0" presId="urn:microsoft.com/office/officeart/2005/8/layout/lProcess3"/>
    <dgm:cxn modelId="{95212726-18DE-42D9-B927-79096BA40103}" srcId="{D8EF025B-2C68-4761-885B-1945817CCC15}" destId="{6C7B08AB-1BE3-478A-95D8-DFB4993D7E18}" srcOrd="0" destOrd="0" parTransId="{C65C7DF4-658E-46A2-B923-F390FB57EE92}" sibTransId="{121733EA-F8D3-4098-8F44-C5628342D65F}"/>
    <dgm:cxn modelId="{1A01D673-E1CA-40C5-80A0-2D1A1E527802}" type="presOf" srcId="{9DFDE8D6-849E-4F37-B1C3-5654312F552D}" destId="{43769152-CE2B-43EF-BF12-6FA8A7E68915}" srcOrd="0" destOrd="0" presId="urn:microsoft.com/office/officeart/2005/8/layout/lProcess3"/>
    <dgm:cxn modelId="{02C44995-3F98-41BF-8411-EE7C8796D05C}" type="presOf" srcId="{D8EF025B-2C68-4761-885B-1945817CCC15}" destId="{E6CDB524-6CBB-499C-AB08-875F2E802797}" srcOrd="0" destOrd="0" presId="urn:microsoft.com/office/officeart/2005/8/layout/lProcess3"/>
    <dgm:cxn modelId="{BF03D464-B055-483B-92E5-AFDD81A943D8}" type="presParOf" srcId="{E6CDB524-6CBB-499C-AB08-875F2E802797}" destId="{FD5497A1-BEB4-41D8-B73A-9A6F05052494}" srcOrd="0" destOrd="0" presId="urn:microsoft.com/office/officeart/2005/8/layout/lProcess3"/>
    <dgm:cxn modelId="{A2559F3C-8130-4BAB-BC65-871C9B814D77}" type="presParOf" srcId="{FD5497A1-BEB4-41D8-B73A-9A6F05052494}" destId="{0BABA18C-3A9D-4052-8504-EE62F0E0902A}" srcOrd="0" destOrd="0" presId="urn:microsoft.com/office/officeart/2005/8/layout/lProcess3"/>
    <dgm:cxn modelId="{855CBF10-EB2D-4A97-A547-C87DF474D456}" type="presParOf" srcId="{FD5497A1-BEB4-41D8-B73A-9A6F05052494}" destId="{28F0B8FF-FAC4-473E-94B8-73ACD4ADE77B}" srcOrd="1" destOrd="0" presId="urn:microsoft.com/office/officeart/2005/8/layout/lProcess3"/>
    <dgm:cxn modelId="{F333B889-179E-42DF-B3A7-1C2963AF2D93}" type="presParOf" srcId="{FD5497A1-BEB4-41D8-B73A-9A6F05052494}" destId="{45DA9358-7289-4F6D-9BAF-A2E247610069}" srcOrd="2" destOrd="0" presId="urn:microsoft.com/office/officeart/2005/8/layout/lProcess3"/>
    <dgm:cxn modelId="{5A96FCBE-12B9-4CC7-864D-0CEA4A0221D9}" type="presParOf" srcId="{E6CDB524-6CBB-499C-AB08-875F2E802797}" destId="{EE2E9DA2-BFA8-43C6-9B55-0D346CFD8B8F}" srcOrd="1" destOrd="0" presId="urn:microsoft.com/office/officeart/2005/8/layout/lProcess3"/>
    <dgm:cxn modelId="{A52E7B0D-D688-41F6-A28A-38663F424971}" type="presParOf" srcId="{E6CDB524-6CBB-499C-AB08-875F2E802797}" destId="{5B92AC01-4F68-4F2D-A2B7-EA33782B3DD5}" srcOrd="2" destOrd="0" presId="urn:microsoft.com/office/officeart/2005/8/layout/lProcess3"/>
    <dgm:cxn modelId="{FD7CC259-79D4-4DB7-98F7-D8129DA48700}" type="presParOf" srcId="{5B92AC01-4F68-4F2D-A2B7-EA33782B3DD5}" destId="{5904808C-D01B-4F4C-81EE-98ADBB6CFF2A}" srcOrd="0" destOrd="0" presId="urn:microsoft.com/office/officeart/2005/8/layout/lProcess3"/>
    <dgm:cxn modelId="{4C2249AD-8166-4F33-8EF7-49D8A74D1A7F}" type="presParOf" srcId="{5B92AC01-4F68-4F2D-A2B7-EA33782B3DD5}" destId="{2804B683-516B-4F77-BE9E-BD27CFDAD2C8}" srcOrd="1" destOrd="0" presId="urn:microsoft.com/office/officeart/2005/8/layout/lProcess3"/>
    <dgm:cxn modelId="{CC748731-E02D-492E-8941-DBB5AF1FF34F}" type="presParOf" srcId="{5B92AC01-4F68-4F2D-A2B7-EA33782B3DD5}" destId="{0F209154-A7CE-469C-A480-D59AE96DE035}" srcOrd="2" destOrd="0" presId="urn:microsoft.com/office/officeart/2005/8/layout/lProcess3"/>
    <dgm:cxn modelId="{8B52EED4-DAD8-4FA7-99CD-9D6D06AD8112}" type="presParOf" srcId="{E6CDB524-6CBB-499C-AB08-875F2E802797}" destId="{7EA0E905-139B-425F-A34A-EDB07DC35E53}" srcOrd="3" destOrd="0" presId="urn:microsoft.com/office/officeart/2005/8/layout/lProcess3"/>
    <dgm:cxn modelId="{6D40C00D-9EA1-46B3-BA98-B10920088697}" type="presParOf" srcId="{E6CDB524-6CBB-499C-AB08-875F2E802797}" destId="{279E1E75-6BBB-48EA-8F36-093DAEB8BD99}" srcOrd="4" destOrd="0" presId="urn:microsoft.com/office/officeart/2005/8/layout/lProcess3"/>
    <dgm:cxn modelId="{861BCF22-0375-4F59-8076-1988F6E315E6}" type="presParOf" srcId="{279E1E75-6BBB-48EA-8F36-093DAEB8BD99}" destId="{5E8F5EF3-68B5-41DF-89EF-C9B22FE3592B}" srcOrd="0" destOrd="0" presId="urn:microsoft.com/office/officeart/2005/8/layout/lProcess3"/>
    <dgm:cxn modelId="{48645285-BB34-4D0B-8026-B8DA47722169}" type="presParOf" srcId="{279E1E75-6BBB-48EA-8F36-093DAEB8BD99}" destId="{F08BB488-BA5D-4F08-BEE2-DA99EC48DD8D}" srcOrd="1" destOrd="0" presId="urn:microsoft.com/office/officeart/2005/8/layout/lProcess3"/>
    <dgm:cxn modelId="{4226BECE-9464-4553-98B8-A375861C2122}" type="presParOf" srcId="{279E1E75-6BBB-48EA-8F36-093DAEB8BD99}" destId="{43769152-CE2B-43EF-BF12-6FA8A7E68915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DBEE78E-0A85-4ADA-9256-3F9707A0BEBF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D7098D26-6329-44B7-9059-830C7EA3F4BB}">
      <dgm:prSet custT="1"/>
      <dgm:spPr/>
      <dgm:t>
        <a:bodyPr/>
        <a:lstStyle/>
        <a:p>
          <a:pPr rtl="0"/>
          <a:r>
            <a:rPr lang="pl-PL" sz="1100" dirty="0" smtClean="0"/>
            <a:t>Promowanie dialogu na rzecz współpracy kulturalnej, propagowanie tolerancji, otwartości, lepszego zrozumienia i poznania się pomiędzy młodzieżą polską i litewską</a:t>
          </a:r>
          <a:endParaRPr lang="pl-PL" sz="1100" dirty="0"/>
        </a:p>
      </dgm:t>
    </dgm:pt>
    <dgm:pt modelId="{D8980A50-A1D6-4708-8F9F-5ADDCA0B73CB}" type="parTrans" cxnId="{BF1C44B1-131F-4C8A-8920-D2D3BFBF2882}">
      <dgm:prSet/>
      <dgm:spPr/>
      <dgm:t>
        <a:bodyPr/>
        <a:lstStyle/>
        <a:p>
          <a:endParaRPr lang="pl-PL"/>
        </a:p>
      </dgm:t>
    </dgm:pt>
    <dgm:pt modelId="{291EA224-CBBF-41FB-B679-DC2B6D32726D}" type="sibTrans" cxnId="{BF1C44B1-131F-4C8A-8920-D2D3BFBF2882}">
      <dgm:prSet/>
      <dgm:spPr/>
      <dgm:t>
        <a:bodyPr/>
        <a:lstStyle/>
        <a:p>
          <a:endParaRPr lang="pl-PL"/>
        </a:p>
      </dgm:t>
    </dgm:pt>
    <dgm:pt modelId="{2CCD69CA-5F04-4850-8A92-36A6B3BF60F4}">
      <dgm:prSet custT="1"/>
      <dgm:spPr/>
      <dgm:t>
        <a:bodyPr/>
        <a:lstStyle/>
        <a:p>
          <a:pPr rtl="0"/>
          <a:r>
            <a:rPr lang="pl-PL" sz="1100" dirty="0" smtClean="0"/>
            <a:t>Promowanie współpracy na rzecz rozwoju młodzieżowej przedsiębiorczości społecznej</a:t>
          </a:r>
          <a:endParaRPr lang="pl-PL" sz="1100" dirty="0"/>
        </a:p>
      </dgm:t>
    </dgm:pt>
    <dgm:pt modelId="{965DA305-AD0D-47BB-94CF-EFEF23EC9CE6}" type="parTrans" cxnId="{50F7F9F9-2B25-44FC-B082-E4E3A84D09F1}">
      <dgm:prSet/>
      <dgm:spPr/>
      <dgm:t>
        <a:bodyPr/>
        <a:lstStyle/>
        <a:p>
          <a:endParaRPr lang="pl-PL"/>
        </a:p>
      </dgm:t>
    </dgm:pt>
    <dgm:pt modelId="{28E0F342-4038-4672-B38E-4E71768888E4}" type="sibTrans" cxnId="{50F7F9F9-2B25-44FC-B082-E4E3A84D09F1}">
      <dgm:prSet/>
      <dgm:spPr/>
      <dgm:t>
        <a:bodyPr/>
        <a:lstStyle/>
        <a:p>
          <a:endParaRPr lang="pl-PL"/>
        </a:p>
      </dgm:t>
    </dgm:pt>
    <dgm:pt modelId="{5F3D0097-7628-450A-8C22-03D108B266C7}">
      <dgm:prSet custT="1"/>
      <dgm:spPr/>
      <dgm:t>
        <a:bodyPr/>
        <a:lstStyle/>
        <a:p>
          <a:pPr rtl="0"/>
          <a:r>
            <a:rPr lang="pl-PL" sz="1100" dirty="0" smtClean="0"/>
            <a:t>Promowanie wspólnego dziedzictwa kulturowego i historycznego, szczególnie w kontekście upamiętnienia setnej rocznicy odzyskania niepodległości oraz 450. rocznicy zawarcia Unii Lubelskiej</a:t>
          </a:r>
          <a:endParaRPr lang="pl-PL" sz="1100" dirty="0"/>
        </a:p>
      </dgm:t>
    </dgm:pt>
    <dgm:pt modelId="{E8A9812D-FC3F-42DE-BAA3-63EB5CF47456}" type="parTrans" cxnId="{B0A07B7E-F9A9-46DD-B359-D17F95C2C07B}">
      <dgm:prSet/>
      <dgm:spPr/>
      <dgm:t>
        <a:bodyPr/>
        <a:lstStyle/>
        <a:p>
          <a:endParaRPr lang="pl-PL"/>
        </a:p>
      </dgm:t>
    </dgm:pt>
    <dgm:pt modelId="{F4441565-2766-4C14-AB36-6A04BE12F83A}" type="sibTrans" cxnId="{B0A07B7E-F9A9-46DD-B359-D17F95C2C07B}">
      <dgm:prSet/>
      <dgm:spPr/>
      <dgm:t>
        <a:bodyPr/>
        <a:lstStyle/>
        <a:p>
          <a:endParaRPr lang="pl-PL"/>
        </a:p>
      </dgm:t>
    </dgm:pt>
    <dgm:pt modelId="{40285EA2-B73B-4F0D-B4E6-6DF62B5BCBC7}">
      <dgm:prSet custT="1"/>
      <dgm:spPr/>
      <dgm:t>
        <a:bodyPr/>
        <a:lstStyle/>
        <a:p>
          <a:r>
            <a:rPr lang="pl-PL" sz="1100" dirty="0" smtClean="0"/>
            <a:t>P</a:t>
          </a:r>
          <a:r>
            <a:rPr lang="lt-LT" sz="1100" dirty="0" smtClean="0"/>
            <a:t>romowanie zainteresowania wydarzeniami z najnowszej historii obu krajów oraz ich analizy:</a:t>
          </a:r>
          <a:endParaRPr lang="pl-PL" sz="1100" dirty="0"/>
        </a:p>
      </dgm:t>
    </dgm:pt>
    <dgm:pt modelId="{F56D8E9D-01B4-4952-A8D1-E796CB05D95B}" type="parTrans" cxnId="{7487891E-E63A-4314-96C3-A20269FAC5C7}">
      <dgm:prSet/>
      <dgm:spPr/>
      <dgm:t>
        <a:bodyPr/>
        <a:lstStyle/>
        <a:p>
          <a:endParaRPr lang="pl-PL"/>
        </a:p>
      </dgm:t>
    </dgm:pt>
    <dgm:pt modelId="{909FCDE5-30A3-4A71-B804-023E69E4F94B}" type="sibTrans" cxnId="{7487891E-E63A-4314-96C3-A20269FAC5C7}">
      <dgm:prSet/>
      <dgm:spPr/>
      <dgm:t>
        <a:bodyPr/>
        <a:lstStyle/>
        <a:p>
          <a:endParaRPr lang="pl-PL"/>
        </a:p>
      </dgm:t>
    </dgm:pt>
    <dgm:pt modelId="{16F16EC8-46AA-4CC1-A0A7-F038570CCF8B}">
      <dgm:prSet custT="1"/>
      <dgm:spPr/>
      <dgm:t>
        <a:bodyPr/>
        <a:lstStyle/>
        <a:p>
          <a:r>
            <a:rPr lang="lt-LT" sz="1100" dirty="0" smtClean="0"/>
            <a:t> 25-lecia Traktatu między Rzecząpospolitą Polską a Republiką Litewsk</a:t>
          </a:r>
          <a:r>
            <a:rPr lang="pl-PL" sz="1100" dirty="0" smtClean="0"/>
            <a:t>ą</a:t>
          </a:r>
          <a:r>
            <a:rPr lang="lt-LT" sz="1100" dirty="0" smtClean="0"/>
            <a:t> o przyjaznych stosunkach i dobrosąsiedzkiej współpracy;</a:t>
          </a:r>
          <a:endParaRPr lang="pl-PL" sz="1100" dirty="0"/>
        </a:p>
      </dgm:t>
    </dgm:pt>
    <dgm:pt modelId="{9E6A068B-634B-42AD-B75E-1826063FC40C}" type="parTrans" cxnId="{A4EC0252-A12C-4046-8161-DDB300B68A94}">
      <dgm:prSet/>
      <dgm:spPr/>
      <dgm:t>
        <a:bodyPr/>
        <a:lstStyle/>
        <a:p>
          <a:endParaRPr lang="pl-PL"/>
        </a:p>
      </dgm:t>
    </dgm:pt>
    <dgm:pt modelId="{4BD88F95-4656-49FC-A355-2845B40552D4}" type="sibTrans" cxnId="{A4EC0252-A12C-4046-8161-DDB300B68A94}">
      <dgm:prSet/>
      <dgm:spPr/>
      <dgm:t>
        <a:bodyPr/>
        <a:lstStyle/>
        <a:p>
          <a:endParaRPr lang="pl-PL"/>
        </a:p>
      </dgm:t>
    </dgm:pt>
    <dgm:pt modelId="{C36B2150-A775-40BB-8FFB-FD3D2C1CCA41}">
      <dgm:prSet custT="1"/>
      <dgm:spPr/>
      <dgm:t>
        <a:bodyPr/>
        <a:lstStyle/>
        <a:p>
          <a:r>
            <a:rPr lang="lt-LT" sz="1100" dirty="0" smtClean="0"/>
            <a:t>  15-lecia członkostwa Polski i Litwy w Unii Europejskiej.</a:t>
          </a:r>
          <a:endParaRPr lang="pl-PL" sz="1100" dirty="0"/>
        </a:p>
      </dgm:t>
    </dgm:pt>
    <dgm:pt modelId="{202080E9-0717-4085-977F-EA8902D5590C}" type="parTrans" cxnId="{4514D2DF-9943-478F-9C28-C0B925F9A595}">
      <dgm:prSet/>
      <dgm:spPr/>
      <dgm:t>
        <a:bodyPr/>
        <a:lstStyle/>
        <a:p>
          <a:endParaRPr lang="pl-PL"/>
        </a:p>
      </dgm:t>
    </dgm:pt>
    <dgm:pt modelId="{5ED8C77F-A9D7-4E16-B218-10668C30F094}" type="sibTrans" cxnId="{4514D2DF-9943-478F-9C28-C0B925F9A595}">
      <dgm:prSet/>
      <dgm:spPr/>
      <dgm:t>
        <a:bodyPr/>
        <a:lstStyle/>
        <a:p>
          <a:endParaRPr lang="pl-PL"/>
        </a:p>
      </dgm:t>
    </dgm:pt>
    <dgm:pt modelId="{F2601D36-81BB-4F4A-B2D6-49ECBA3F07A7}" type="pres">
      <dgm:prSet presAssocID="{4DBEE78E-0A85-4ADA-9256-3F9707A0BE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16676FF6-D11A-43AE-92AB-B74B56B670FE}" type="pres">
      <dgm:prSet presAssocID="{4DBEE78E-0A85-4ADA-9256-3F9707A0BEBF}" presName="Name1" presStyleCnt="0"/>
      <dgm:spPr/>
      <dgm:t>
        <a:bodyPr/>
        <a:lstStyle/>
        <a:p>
          <a:endParaRPr lang="pl-PL"/>
        </a:p>
      </dgm:t>
    </dgm:pt>
    <dgm:pt modelId="{8AE96EFB-3C0A-40FE-A1B3-21539626BD3E}" type="pres">
      <dgm:prSet presAssocID="{4DBEE78E-0A85-4ADA-9256-3F9707A0BEBF}" presName="cycle" presStyleCnt="0"/>
      <dgm:spPr/>
      <dgm:t>
        <a:bodyPr/>
        <a:lstStyle/>
        <a:p>
          <a:endParaRPr lang="pl-PL"/>
        </a:p>
      </dgm:t>
    </dgm:pt>
    <dgm:pt modelId="{86440D59-3CDD-4762-8F83-4CDD091AB886}" type="pres">
      <dgm:prSet presAssocID="{4DBEE78E-0A85-4ADA-9256-3F9707A0BEBF}" presName="srcNode" presStyleLbl="node1" presStyleIdx="0" presStyleCnt="4"/>
      <dgm:spPr/>
      <dgm:t>
        <a:bodyPr/>
        <a:lstStyle/>
        <a:p>
          <a:endParaRPr lang="pl-PL"/>
        </a:p>
      </dgm:t>
    </dgm:pt>
    <dgm:pt modelId="{DEACC8AD-DA80-4849-AC80-2901C535B91C}" type="pres">
      <dgm:prSet presAssocID="{4DBEE78E-0A85-4ADA-9256-3F9707A0BEBF}" presName="conn" presStyleLbl="parChTrans1D2" presStyleIdx="0" presStyleCnt="1"/>
      <dgm:spPr/>
      <dgm:t>
        <a:bodyPr/>
        <a:lstStyle/>
        <a:p>
          <a:endParaRPr lang="pl-PL"/>
        </a:p>
      </dgm:t>
    </dgm:pt>
    <dgm:pt modelId="{FA96D86C-936E-426F-ABC6-DE508D21EF18}" type="pres">
      <dgm:prSet presAssocID="{4DBEE78E-0A85-4ADA-9256-3F9707A0BEBF}" presName="extraNode" presStyleLbl="node1" presStyleIdx="0" presStyleCnt="4"/>
      <dgm:spPr/>
      <dgm:t>
        <a:bodyPr/>
        <a:lstStyle/>
        <a:p>
          <a:endParaRPr lang="pl-PL"/>
        </a:p>
      </dgm:t>
    </dgm:pt>
    <dgm:pt modelId="{14E35CF9-1DB7-45BC-840C-860029B4B2BE}" type="pres">
      <dgm:prSet presAssocID="{4DBEE78E-0A85-4ADA-9256-3F9707A0BEBF}" presName="dstNode" presStyleLbl="node1" presStyleIdx="0" presStyleCnt="4"/>
      <dgm:spPr/>
      <dgm:t>
        <a:bodyPr/>
        <a:lstStyle/>
        <a:p>
          <a:endParaRPr lang="pl-PL"/>
        </a:p>
      </dgm:t>
    </dgm:pt>
    <dgm:pt modelId="{4C64FF11-1A5A-4A1E-8AC7-B650E26693B3}" type="pres">
      <dgm:prSet presAssocID="{D7098D26-6329-44B7-9059-830C7EA3F4B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B730D5-1AAC-4A7C-AC27-2DC489484642}" type="pres">
      <dgm:prSet presAssocID="{D7098D26-6329-44B7-9059-830C7EA3F4BB}" presName="accent_1" presStyleCnt="0"/>
      <dgm:spPr/>
      <dgm:t>
        <a:bodyPr/>
        <a:lstStyle/>
        <a:p>
          <a:endParaRPr lang="pl-PL"/>
        </a:p>
      </dgm:t>
    </dgm:pt>
    <dgm:pt modelId="{FA5E1E2A-9A13-431F-92C5-EF04F438D8D2}" type="pres">
      <dgm:prSet presAssocID="{D7098D26-6329-44B7-9059-830C7EA3F4BB}" presName="accentRepeatNode" presStyleLbl="solidFgAcc1" presStyleIdx="0" presStyleCnt="4"/>
      <dgm:spPr/>
      <dgm:t>
        <a:bodyPr/>
        <a:lstStyle/>
        <a:p>
          <a:endParaRPr lang="pl-PL"/>
        </a:p>
      </dgm:t>
    </dgm:pt>
    <dgm:pt modelId="{4154FE03-FA0A-4EC8-BD42-9EC242C8B12C}" type="pres">
      <dgm:prSet presAssocID="{2CCD69CA-5F04-4850-8A92-36A6B3BF60F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404FBEE-B21E-4D97-8794-3B5EF538AB27}" type="pres">
      <dgm:prSet presAssocID="{2CCD69CA-5F04-4850-8A92-36A6B3BF60F4}" presName="accent_2" presStyleCnt="0"/>
      <dgm:spPr/>
      <dgm:t>
        <a:bodyPr/>
        <a:lstStyle/>
        <a:p>
          <a:endParaRPr lang="pl-PL"/>
        </a:p>
      </dgm:t>
    </dgm:pt>
    <dgm:pt modelId="{9394C56F-BB61-415F-B11F-83426AC0901B}" type="pres">
      <dgm:prSet presAssocID="{2CCD69CA-5F04-4850-8A92-36A6B3BF60F4}" presName="accentRepeatNode" presStyleLbl="solidFgAcc1" presStyleIdx="1" presStyleCnt="4"/>
      <dgm:spPr/>
      <dgm:t>
        <a:bodyPr/>
        <a:lstStyle/>
        <a:p>
          <a:endParaRPr lang="pl-PL"/>
        </a:p>
      </dgm:t>
    </dgm:pt>
    <dgm:pt modelId="{374708F9-C52D-4C09-AD14-409F3CF3031F}" type="pres">
      <dgm:prSet presAssocID="{5F3D0097-7628-450A-8C22-03D108B266C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F4B8A7-0410-4D18-9190-5D8BDDDBEBCE}" type="pres">
      <dgm:prSet presAssocID="{5F3D0097-7628-450A-8C22-03D108B266C7}" presName="accent_3" presStyleCnt="0"/>
      <dgm:spPr/>
      <dgm:t>
        <a:bodyPr/>
        <a:lstStyle/>
        <a:p>
          <a:endParaRPr lang="pl-PL"/>
        </a:p>
      </dgm:t>
    </dgm:pt>
    <dgm:pt modelId="{112490C7-924E-453B-8F01-EF31238BF215}" type="pres">
      <dgm:prSet presAssocID="{5F3D0097-7628-450A-8C22-03D108B266C7}" presName="accentRepeatNode" presStyleLbl="solidFgAcc1" presStyleIdx="2" presStyleCnt="4"/>
      <dgm:spPr/>
      <dgm:t>
        <a:bodyPr/>
        <a:lstStyle/>
        <a:p>
          <a:endParaRPr lang="pl-PL"/>
        </a:p>
      </dgm:t>
    </dgm:pt>
    <dgm:pt modelId="{E2BE8F13-3795-4513-A7FF-2C3EAE0865D3}" type="pres">
      <dgm:prSet presAssocID="{40285EA2-B73B-4F0D-B4E6-6DF62B5BCBC7}" presName="text_4" presStyleLbl="node1" presStyleIdx="3" presStyleCnt="4" custScaleY="14216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260460-A18A-4C48-A1C9-F91CDEE8A344}" type="pres">
      <dgm:prSet presAssocID="{40285EA2-B73B-4F0D-B4E6-6DF62B5BCBC7}" presName="accent_4" presStyleCnt="0"/>
      <dgm:spPr/>
    </dgm:pt>
    <dgm:pt modelId="{C9A0A796-1E79-458B-ADF1-B9BCC604566E}" type="pres">
      <dgm:prSet presAssocID="{40285EA2-B73B-4F0D-B4E6-6DF62B5BCBC7}" presName="accentRepeatNode" presStyleLbl="solidFgAcc1" presStyleIdx="3" presStyleCnt="4"/>
      <dgm:spPr/>
    </dgm:pt>
  </dgm:ptLst>
  <dgm:cxnLst>
    <dgm:cxn modelId="{04CCE3CA-A7AD-4F33-834B-36AF4A19AD6C}" type="presOf" srcId="{D7098D26-6329-44B7-9059-830C7EA3F4BB}" destId="{4C64FF11-1A5A-4A1E-8AC7-B650E26693B3}" srcOrd="0" destOrd="0" presId="urn:microsoft.com/office/officeart/2008/layout/VerticalCurvedList"/>
    <dgm:cxn modelId="{4514D2DF-9943-478F-9C28-C0B925F9A595}" srcId="{40285EA2-B73B-4F0D-B4E6-6DF62B5BCBC7}" destId="{C36B2150-A775-40BB-8FFB-FD3D2C1CCA41}" srcOrd="1" destOrd="0" parTransId="{202080E9-0717-4085-977F-EA8902D5590C}" sibTransId="{5ED8C77F-A9D7-4E16-B218-10668C30F094}"/>
    <dgm:cxn modelId="{5AACC9E1-02EA-487E-B960-DDE9A078D3DC}" type="presOf" srcId="{16F16EC8-46AA-4CC1-A0A7-F038570CCF8B}" destId="{E2BE8F13-3795-4513-A7FF-2C3EAE0865D3}" srcOrd="0" destOrd="1" presId="urn:microsoft.com/office/officeart/2008/layout/VerticalCurvedList"/>
    <dgm:cxn modelId="{B55088EF-8A70-437C-81C5-726D8B297031}" type="presOf" srcId="{5F3D0097-7628-450A-8C22-03D108B266C7}" destId="{374708F9-C52D-4C09-AD14-409F3CF3031F}" srcOrd="0" destOrd="0" presId="urn:microsoft.com/office/officeart/2008/layout/VerticalCurvedList"/>
    <dgm:cxn modelId="{7487891E-E63A-4314-96C3-A20269FAC5C7}" srcId="{4DBEE78E-0A85-4ADA-9256-3F9707A0BEBF}" destId="{40285EA2-B73B-4F0D-B4E6-6DF62B5BCBC7}" srcOrd="3" destOrd="0" parTransId="{F56D8E9D-01B4-4952-A8D1-E796CB05D95B}" sibTransId="{909FCDE5-30A3-4A71-B804-023E69E4F94B}"/>
    <dgm:cxn modelId="{A4EC0252-A12C-4046-8161-DDB300B68A94}" srcId="{40285EA2-B73B-4F0D-B4E6-6DF62B5BCBC7}" destId="{16F16EC8-46AA-4CC1-A0A7-F038570CCF8B}" srcOrd="0" destOrd="0" parTransId="{9E6A068B-634B-42AD-B75E-1826063FC40C}" sibTransId="{4BD88F95-4656-49FC-A355-2845B40552D4}"/>
    <dgm:cxn modelId="{B0A07B7E-F9A9-46DD-B359-D17F95C2C07B}" srcId="{4DBEE78E-0A85-4ADA-9256-3F9707A0BEBF}" destId="{5F3D0097-7628-450A-8C22-03D108B266C7}" srcOrd="2" destOrd="0" parTransId="{E8A9812D-FC3F-42DE-BAA3-63EB5CF47456}" sibTransId="{F4441565-2766-4C14-AB36-6A04BE12F83A}"/>
    <dgm:cxn modelId="{7EDBB686-A8BD-42BC-BDF1-9C271873EE46}" type="presOf" srcId="{C36B2150-A775-40BB-8FFB-FD3D2C1CCA41}" destId="{E2BE8F13-3795-4513-A7FF-2C3EAE0865D3}" srcOrd="0" destOrd="2" presId="urn:microsoft.com/office/officeart/2008/layout/VerticalCurvedList"/>
    <dgm:cxn modelId="{A0A36AD0-D65F-4457-BBB5-1D809A9F3A48}" type="presOf" srcId="{291EA224-CBBF-41FB-B679-DC2B6D32726D}" destId="{DEACC8AD-DA80-4849-AC80-2901C535B91C}" srcOrd="0" destOrd="0" presId="urn:microsoft.com/office/officeart/2008/layout/VerticalCurvedList"/>
    <dgm:cxn modelId="{BF1C44B1-131F-4C8A-8920-D2D3BFBF2882}" srcId="{4DBEE78E-0A85-4ADA-9256-3F9707A0BEBF}" destId="{D7098D26-6329-44B7-9059-830C7EA3F4BB}" srcOrd="0" destOrd="0" parTransId="{D8980A50-A1D6-4708-8F9F-5ADDCA0B73CB}" sibTransId="{291EA224-CBBF-41FB-B679-DC2B6D32726D}"/>
    <dgm:cxn modelId="{42EA0B1E-5930-47F9-AE5A-C8B5B5D603F1}" type="presOf" srcId="{4DBEE78E-0A85-4ADA-9256-3F9707A0BEBF}" destId="{F2601D36-81BB-4F4A-B2D6-49ECBA3F07A7}" srcOrd="0" destOrd="0" presId="urn:microsoft.com/office/officeart/2008/layout/VerticalCurvedList"/>
    <dgm:cxn modelId="{50F7F9F9-2B25-44FC-B082-E4E3A84D09F1}" srcId="{4DBEE78E-0A85-4ADA-9256-3F9707A0BEBF}" destId="{2CCD69CA-5F04-4850-8A92-36A6B3BF60F4}" srcOrd="1" destOrd="0" parTransId="{965DA305-AD0D-47BB-94CF-EFEF23EC9CE6}" sibTransId="{28E0F342-4038-4672-B38E-4E71768888E4}"/>
    <dgm:cxn modelId="{370BFD7F-B7D2-4CC0-882A-69FB6517497F}" type="presOf" srcId="{2CCD69CA-5F04-4850-8A92-36A6B3BF60F4}" destId="{4154FE03-FA0A-4EC8-BD42-9EC242C8B12C}" srcOrd="0" destOrd="0" presId="urn:microsoft.com/office/officeart/2008/layout/VerticalCurvedList"/>
    <dgm:cxn modelId="{3501FE86-2828-4D1F-8B89-1E0E5BF9EC2E}" type="presOf" srcId="{40285EA2-B73B-4F0D-B4E6-6DF62B5BCBC7}" destId="{E2BE8F13-3795-4513-A7FF-2C3EAE0865D3}" srcOrd="0" destOrd="0" presId="urn:microsoft.com/office/officeart/2008/layout/VerticalCurvedList"/>
    <dgm:cxn modelId="{12156D21-CCBA-4CA2-9B9F-BB6DEAED18BC}" type="presParOf" srcId="{F2601D36-81BB-4F4A-B2D6-49ECBA3F07A7}" destId="{16676FF6-D11A-43AE-92AB-B74B56B670FE}" srcOrd="0" destOrd="0" presId="urn:microsoft.com/office/officeart/2008/layout/VerticalCurvedList"/>
    <dgm:cxn modelId="{51B7D99B-382A-4555-9617-9586A887DF3A}" type="presParOf" srcId="{16676FF6-D11A-43AE-92AB-B74B56B670FE}" destId="{8AE96EFB-3C0A-40FE-A1B3-21539626BD3E}" srcOrd="0" destOrd="0" presId="urn:microsoft.com/office/officeart/2008/layout/VerticalCurvedList"/>
    <dgm:cxn modelId="{A11252F7-B828-469C-8A28-9DE344B93285}" type="presParOf" srcId="{8AE96EFB-3C0A-40FE-A1B3-21539626BD3E}" destId="{86440D59-3CDD-4762-8F83-4CDD091AB886}" srcOrd="0" destOrd="0" presId="urn:microsoft.com/office/officeart/2008/layout/VerticalCurvedList"/>
    <dgm:cxn modelId="{2143A576-F3B1-4140-9887-16EFAAB16363}" type="presParOf" srcId="{8AE96EFB-3C0A-40FE-A1B3-21539626BD3E}" destId="{DEACC8AD-DA80-4849-AC80-2901C535B91C}" srcOrd="1" destOrd="0" presId="urn:microsoft.com/office/officeart/2008/layout/VerticalCurvedList"/>
    <dgm:cxn modelId="{BD613A51-F9D8-4AF8-84FA-F6C9643B760F}" type="presParOf" srcId="{8AE96EFB-3C0A-40FE-A1B3-21539626BD3E}" destId="{FA96D86C-936E-426F-ABC6-DE508D21EF18}" srcOrd="2" destOrd="0" presId="urn:microsoft.com/office/officeart/2008/layout/VerticalCurvedList"/>
    <dgm:cxn modelId="{444908BC-98D7-4F7E-831A-A64E38798FA1}" type="presParOf" srcId="{8AE96EFB-3C0A-40FE-A1B3-21539626BD3E}" destId="{14E35CF9-1DB7-45BC-840C-860029B4B2BE}" srcOrd="3" destOrd="0" presId="urn:microsoft.com/office/officeart/2008/layout/VerticalCurvedList"/>
    <dgm:cxn modelId="{F2B315F1-EBD4-41A0-ABEA-0DDA2AF3E3D7}" type="presParOf" srcId="{16676FF6-D11A-43AE-92AB-B74B56B670FE}" destId="{4C64FF11-1A5A-4A1E-8AC7-B650E26693B3}" srcOrd="1" destOrd="0" presId="urn:microsoft.com/office/officeart/2008/layout/VerticalCurvedList"/>
    <dgm:cxn modelId="{6F76368B-B44A-41C4-B924-AE8183FC7944}" type="presParOf" srcId="{16676FF6-D11A-43AE-92AB-B74B56B670FE}" destId="{9AB730D5-1AAC-4A7C-AC27-2DC489484642}" srcOrd="2" destOrd="0" presId="urn:microsoft.com/office/officeart/2008/layout/VerticalCurvedList"/>
    <dgm:cxn modelId="{5F703B14-1C9B-43A9-8298-A987F7C3DEF3}" type="presParOf" srcId="{9AB730D5-1AAC-4A7C-AC27-2DC489484642}" destId="{FA5E1E2A-9A13-431F-92C5-EF04F438D8D2}" srcOrd="0" destOrd="0" presId="urn:microsoft.com/office/officeart/2008/layout/VerticalCurvedList"/>
    <dgm:cxn modelId="{6E10596E-B931-4EEB-8934-6E31519DF1D2}" type="presParOf" srcId="{16676FF6-D11A-43AE-92AB-B74B56B670FE}" destId="{4154FE03-FA0A-4EC8-BD42-9EC242C8B12C}" srcOrd="3" destOrd="0" presId="urn:microsoft.com/office/officeart/2008/layout/VerticalCurvedList"/>
    <dgm:cxn modelId="{61BAEB59-75E5-48D6-B6D3-587070B3AB99}" type="presParOf" srcId="{16676FF6-D11A-43AE-92AB-B74B56B670FE}" destId="{D404FBEE-B21E-4D97-8794-3B5EF538AB27}" srcOrd="4" destOrd="0" presId="urn:microsoft.com/office/officeart/2008/layout/VerticalCurvedList"/>
    <dgm:cxn modelId="{D679F4EA-52EC-4E18-B354-DCC8DC6FD226}" type="presParOf" srcId="{D404FBEE-B21E-4D97-8794-3B5EF538AB27}" destId="{9394C56F-BB61-415F-B11F-83426AC0901B}" srcOrd="0" destOrd="0" presId="urn:microsoft.com/office/officeart/2008/layout/VerticalCurvedList"/>
    <dgm:cxn modelId="{F62CF70A-ABEF-4D3E-9978-24BDEC5502E1}" type="presParOf" srcId="{16676FF6-D11A-43AE-92AB-B74B56B670FE}" destId="{374708F9-C52D-4C09-AD14-409F3CF3031F}" srcOrd="5" destOrd="0" presId="urn:microsoft.com/office/officeart/2008/layout/VerticalCurvedList"/>
    <dgm:cxn modelId="{040464D2-5287-4225-95EE-A7CEF7DFAD95}" type="presParOf" srcId="{16676FF6-D11A-43AE-92AB-B74B56B670FE}" destId="{4FF4B8A7-0410-4D18-9190-5D8BDDDBEBCE}" srcOrd="6" destOrd="0" presId="urn:microsoft.com/office/officeart/2008/layout/VerticalCurvedList"/>
    <dgm:cxn modelId="{59977E9C-5853-4476-BCE5-3956C867ED3B}" type="presParOf" srcId="{4FF4B8A7-0410-4D18-9190-5D8BDDDBEBCE}" destId="{112490C7-924E-453B-8F01-EF31238BF215}" srcOrd="0" destOrd="0" presId="urn:microsoft.com/office/officeart/2008/layout/VerticalCurvedList"/>
    <dgm:cxn modelId="{967005A1-FEEE-422C-B83A-BEEA20C27E92}" type="presParOf" srcId="{16676FF6-D11A-43AE-92AB-B74B56B670FE}" destId="{E2BE8F13-3795-4513-A7FF-2C3EAE0865D3}" srcOrd="7" destOrd="0" presId="urn:microsoft.com/office/officeart/2008/layout/VerticalCurvedList"/>
    <dgm:cxn modelId="{E2126C5C-4774-4663-B47C-823D87A8F854}" type="presParOf" srcId="{16676FF6-D11A-43AE-92AB-B74B56B670FE}" destId="{86260460-A18A-4C48-A1C9-F91CDEE8A344}" srcOrd="8" destOrd="0" presId="urn:microsoft.com/office/officeart/2008/layout/VerticalCurvedList"/>
    <dgm:cxn modelId="{F4DDF6CC-35AB-4D5B-A33D-4548B3881D85}" type="presParOf" srcId="{86260460-A18A-4C48-A1C9-F91CDEE8A344}" destId="{C9A0A796-1E79-458B-ADF1-B9BCC604566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047F761-A5E5-4D84-ADFC-0E476BAC750E}" type="doc">
      <dgm:prSet loTypeId="urn:microsoft.com/office/officeart/2005/8/layout/matrix2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BC9192F7-6C27-4BA3-AE00-DB823583F52A}">
      <dgm:prSet/>
      <dgm:spPr/>
      <dgm:t>
        <a:bodyPr/>
        <a:lstStyle/>
        <a:p>
          <a:pPr rtl="0"/>
          <a:r>
            <a:rPr lang="pl-PL" b="1" dirty="0" smtClean="0"/>
            <a:t>WNIOSKODAWCY</a:t>
          </a:r>
          <a:r>
            <a:rPr lang="pl-PL" dirty="0" smtClean="0"/>
            <a:t/>
          </a:r>
          <a:br>
            <a:rPr lang="pl-PL" dirty="0" smtClean="0"/>
          </a:br>
          <a:r>
            <a:rPr lang="pl-PL" dirty="0" smtClean="0"/>
            <a:t>instytucje oświatowe, publiczne oraz organizacje pozarządowe posiadające osobowość prawną</a:t>
          </a:r>
          <a:endParaRPr lang="pl-PL" dirty="0"/>
        </a:p>
      </dgm:t>
    </dgm:pt>
    <dgm:pt modelId="{A71C2491-D81E-45FF-AFC5-43176838F8E7}" type="parTrans" cxnId="{4D645B34-D01D-4606-B11A-8CDFFB5842EB}">
      <dgm:prSet/>
      <dgm:spPr/>
      <dgm:t>
        <a:bodyPr/>
        <a:lstStyle/>
        <a:p>
          <a:endParaRPr lang="pl-PL"/>
        </a:p>
      </dgm:t>
    </dgm:pt>
    <dgm:pt modelId="{6E1A7B3A-2B12-432B-BA8B-53E040781B5C}" type="sibTrans" cxnId="{4D645B34-D01D-4606-B11A-8CDFFB5842EB}">
      <dgm:prSet/>
      <dgm:spPr/>
      <dgm:t>
        <a:bodyPr/>
        <a:lstStyle/>
        <a:p>
          <a:endParaRPr lang="pl-PL"/>
        </a:p>
      </dgm:t>
    </dgm:pt>
    <dgm:pt modelId="{F4D58940-DC45-44E1-84E2-AF8BC2220B53}">
      <dgm:prSet/>
      <dgm:spPr/>
      <dgm:t>
        <a:bodyPr/>
        <a:lstStyle/>
        <a:p>
          <a:pPr rtl="0"/>
          <a:r>
            <a:rPr lang="pl-PL" b="1" dirty="0" smtClean="0"/>
            <a:t>ORGANIZACJA PARTNERSKA</a:t>
          </a:r>
          <a:r>
            <a:rPr lang="pl-PL" dirty="0" smtClean="0"/>
            <a:t/>
          </a:r>
          <a:br>
            <a:rPr lang="pl-PL" dirty="0" smtClean="0"/>
          </a:br>
          <a:r>
            <a:rPr lang="pl-PL" dirty="0" smtClean="0"/>
            <a:t>wnioskodawca musi posiadać litewską organizację partnerską, wraz z którą przygotuje </a:t>
          </a:r>
          <a:br>
            <a:rPr lang="pl-PL" dirty="0" smtClean="0"/>
          </a:br>
          <a:r>
            <a:rPr lang="pl-PL" dirty="0" smtClean="0"/>
            <a:t>i zrealizuje projekt</a:t>
          </a:r>
          <a:endParaRPr lang="pl-PL" dirty="0"/>
        </a:p>
      </dgm:t>
    </dgm:pt>
    <dgm:pt modelId="{27818F22-AC88-46D1-9305-73FEFAFFCE5C}" type="parTrans" cxnId="{157E4181-5F94-4687-ADD0-DE5A6496CDF8}">
      <dgm:prSet/>
      <dgm:spPr/>
      <dgm:t>
        <a:bodyPr/>
        <a:lstStyle/>
        <a:p>
          <a:endParaRPr lang="pl-PL"/>
        </a:p>
      </dgm:t>
    </dgm:pt>
    <dgm:pt modelId="{661C6F06-AA56-4F4C-B754-09E9153257B7}" type="sibTrans" cxnId="{157E4181-5F94-4687-ADD0-DE5A6496CDF8}">
      <dgm:prSet/>
      <dgm:spPr/>
      <dgm:t>
        <a:bodyPr/>
        <a:lstStyle/>
        <a:p>
          <a:endParaRPr lang="pl-PL"/>
        </a:p>
      </dgm:t>
    </dgm:pt>
    <dgm:pt modelId="{4194B6B3-FE43-4397-8233-9D3A85C05047}">
      <dgm:prSet/>
      <dgm:spPr/>
      <dgm:t>
        <a:bodyPr/>
        <a:lstStyle/>
        <a:p>
          <a:pPr rtl="0"/>
          <a:r>
            <a:rPr lang="pl-PL" b="1" dirty="0" smtClean="0"/>
            <a:t>DOKUMENTY SKŁADANE W SYSTEMIE ONLINE</a:t>
          </a:r>
          <a:r>
            <a:rPr lang="pl-PL" dirty="0" smtClean="0"/>
            <a:t/>
          </a:r>
          <a:br>
            <a:rPr lang="pl-PL" dirty="0" smtClean="0"/>
          </a:br>
          <a:r>
            <a:rPr lang="pl-PL" dirty="0" smtClean="0"/>
            <a:t>wniosek, </a:t>
          </a:r>
          <a:br>
            <a:rPr lang="pl-PL" dirty="0" smtClean="0"/>
          </a:br>
          <a:r>
            <a:rPr lang="pl-PL" dirty="0" smtClean="0"/>
            <a:t>deklaracja partnerska, oświadczenie,</a:t>
          </a:r>
          <a:br>
            <a:rPr lang="pl-PL" dirty="0" smtClean="0"/>
          </a:br>
          <a:r>
            <a:rPr lang="pl-PL" dirty="0" smtClean="0"/>
            <a:t>dokumenty poświadczające status prawny</a:t>
          </a:r>
          <a:endParaRPr lang="pl-PL" dirty="0"/>
        </a:p>
      </dgm:t>
    </dgm:pt>
    <dgm:pt modelId="{6B6543D9-FE11-444F-98C4-69C241AE606A}" type="parTrans" cxnId="{60872458-CC02-4E8A-A5CF-24E2F6571E74}">
      <dgm:prSet/>
      <dgm:spPr/>
      <dgm:t>
        <a:bodyPr/>
        <a:lstStyle/>
        <a:p>
          <a:endParaRPr lang="pl-PL"/>
        </a:p>
      </dgm:t>
    </dgm:pt>
    <dgm:pt modelId="{9859BFE9-8A60-4943-A207-BF00C0E5282E}" type="sibTrans" cxnId="{60872458-CC02-4E8A-A5CF-24E2F6571E74}">
      <dgm:prSet/>
      <dgm:spPr/>
      <dgm:t>
        <a:bodyPr/>
        <a:lstStyle/>
        <a:p>
          <a:endParaRPr lang="pl-PL"/>
        </a:p>
      </dgm:t>
    </dgm:pt>
    <dgm:pt modelId="{E1CA7326-E60E-4069-9F5D-053D3D91CFFF}">
      <dgm:prSet/>
      <dgm:spPr/>
      <dgm:t>
        <a:bodyPr/>
        <a:lstStyle/>
        <a:p>
          <a:pPr rtl="0"/>
          <a:r>
            <a:rPr lang="pl-PL" b="1" dirty="0" smtClean="0"/>
            <a:t>TERMIN REALIZACJI PROJEKTÓW</a:t>
          </a:r>
          <a:r>
            <a:rPr lang="pl-PL" dirty="0" smtClean="0"/>
            <a:t/>
          </a:r>
          <a:br>
            <a:rPr lang="pl-PL" dirty="0" smtClean="0"/>
          </a:br>
          <a:r>
            <a:rPr lang="pl-PL" dirty="0" smtClean="0"/>
            <a:t>1.04.2019 – 31.10.2019</a:t>
          </a:r>
          <a:endParaRPr lang="pl-PL" dirty="0"/>
        </a:p>
      </dgm:t>
    </dgm:pt>
    <dgm:pt modelId="{932467E8-1408-47D6-906C-CDE955ECBAAD}" type="parTrans" cxnId="{E7BB0D6A-02DA-4E76-BFE2-E5AC6260AEF2}">
      <dgm:prSet/>
      <dgm:spPr/>
      <dgm:t>
        <a:bodyPr/>
        <a:lstStyle/>
        <a:p>
          <a:endParaRPr lang="pl-PL"/>
        </a:p>
      </dgm:t>
    </dgm:pt>
    <dgm:pt modelId="{02B87572-738B-47E6-B1A6-BA74D29E1A24}" type="sibTrans" cxnId="{E7BB0D6A-02DA-4E76-BFE2-E5AC6260AEF2}">
      <dgm:prSet/>
      <dgm:spPr/>
      <dgm:t>
        <a:bodyPr/>
        <a:lstStyle/>
        <a:p>
          <a:endParaRPr lang="pl-PL"/>
        </a:p>
      </dgm:t>
    </dgm:pt>
    <dgm:pt modelId="{272377AF-2FF1-4CD5-B0CE-567627D2E47B}" type="pres">
      <dgm:prSet presAssocID="{E047F761-A5E5-4D84-ADFC-0E476BAC750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4F7B1AC-1DD5-4F49-8397-FBCEE374E88B}" type="pres">
      <dgm:prSet presAssocID="{E047F761-A5E5-4D84-ADFC-0E476BAC750E}" presName="axisShape" presStyleLbl="bgShp" presStyleIdx="0" presStyleCnt="1"/>
      <dgm:spPr/>
    </dgm:pt>
    <dgm:pt modelId="{A2105BBF-3463-4898-91F9-A3A7A61CCB94}" type="pres">
      <dgm:prSet presAssocID="{E047F761-A5E5-4D84-ADFC-0E476BAC750E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BB075B-645F-4FEB-8F5B-AC372103BAA5}" type="pres">
      <dgm:prSet presAssocID="{E047F761-A5E5-4D84-ADFC-0E476BAC750E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C9C28B-F207-4203-B1CF-CAE3A9708701}" type="pres">
      <dgm:prSet presAssocID="{E047F761-A5E5-4D84-ADFC-0E476BAC750E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033F6DB-0885-4007-811C-A6F4083A7966}" type="pres">
      <dgm:prSet presAssocID="{E047F761-A5E5-4D84-ADFC-0E476BAC750E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5767AFF-518B-4E38-811F-18F79AE93BA1}" type="presOf" srcId="{4194B6B3-FE43-4397-8233-9D3A85C05047}" destId="{B8C9C28B-F207-4203-B1CF-CAE3A9708701}" srcOrd="0" destOrd="0" presId="urn:microsoft.com/office/officeart/2005/8/layout/matrix2"/>
    <dgm:cxn modelId="{4B4FEF2C-0CD5-4764-86BB-D03F89B1302D}" type="presOf" srcId="{E047F761-A5E5-4D84-ADFC-0E476BAC750E}" destId="{272377AF-2FF1-4CD5-B0CE-567627D2E47B}" srcOrd="0" destOrd="0" presId="urn:microsoft.com/office/officeart/2005/8/layout/matrix2"/>
    <dgm:cxn modelId="{B8467437-7BD4-4E25-9452-88D3EB8EE171}" type="presOf" srcId="{E1CA7326-E60E-4069-9F5D-053D3D91CFFF}" destId="{8033F6DB-0885-4007-811C-A6F4083A7966}" srcOrd="0" destOrd="0" presId="urn:microsoft.com/office/officeart/2005/8/layout/matrix2"/>
    <dgm:cxn modelId="{C0837007-1C9D-4714-A7D2-CC1A2397126F}" type="presOf" srcId="{F4D58940-DC45-44E1-84E2-AF8BC2220B53}" destId="{8FBB075B-645F-4FEB-8F5B-AC372103BAA5}" srcOrd="0" destOrd="0" presId="urn:microsoft.com/office/officeart/2005/8/layout/matrix2"/>
    <dgm:cxn modelId="{157E4181-5F94-4687-ADD0-DE5A6496CDF8}" srcId="{E047F761-A5E5-4D84-ADFC-0E476BAC750E}" destId="{F4D58940-DC45-44E1-84E2-AF8BC2220B53}" srcOrd="1" destOrd="0" parTransId="{27818F22-AC88-46D1-9305-73FEFAFFCE5C}" sibTransId="{661C6F06-AA56-4F4C-B754-09E9153257B7}"/>
    <dgm:cxn modelId="{4D645B34-D01D-4606-B11A-8CDFFB5842EB}" srcId="{E047F761-A5E5-4D84-ADFC-0E476BAC750E}" destId="{BC9192F7-6C27-4BA3-AE00-DB823583F52A}" srcOrd="0" destOrd="0" parTransId="{A71C2491-D81E-45FF-AFC5-43176838F8E7}" sibTransId="{6E1A7B3A-2B12-432B-BA8B-53E040781B5C}"/>
    <dgm:cxn modelId="{60872458-CC02-4E8A-A5CF-24E2F6571E74}" srcId="{E047F761-A5E5-4D84-ADFC-0E476BAC750E}" destId="{4194B6B3-FE43-4397-8233-9D3A85C05047}" srcOrd="2" destOrd="0" parTransId="{6B6543D9-FE11-444F-98C4-69C241AE606A}" sibTransId="{9859BFE9-8A60-4943-A207-BF00C0E5282E}"/>
    <dgm:cxn modelId="{E7BB0D6A-02DA-4E76-BFE2-E5AC6260AEF2}" srcId="{E047F761-A5E5-4D84-ADFC-0E476BAC750E}" destId="{E1CA7326-E60E-4069-9F5D-053D3D91CFFF}" srcOrd="3" destOrd="0" parTransId="{932467E8-1408-47D6-906C-CDE955ECBAAD}" sibTransId="{02B87572-738B-47E6-B1A6-BA74D29E1A24}"/>
    <dgm:cxn modelId="{9A8C6B0F-59EE-4A14-9932-6BE0386A8BF9}" type="presOf" srcId="{BC9192F7-6C27-4BA3-AE00-DB823583F52A}" destId="{A2105BBF-3463-4898-91F9-A3A7A61CCB94}" srcOrd="0" destOrd="0" presId="urn:microsoft.com/office/officeart/2005/8/layout/matrix2"/>
    <dgm:cxn modelId="{2220AF2F-21B2-46CE-9622-3F8CC344134E}" type="presParOf" srcId="{272377AF-2FF1-4CD5-B0CE-567627D2E47B}" destId="{54F7B1AC-1DD5-4F49-8397-FBCEE374E88B}" srcOrd="0" destOrd="0" presId="urn:microsoft.com/office/officeart/2005/8/layout/matrix2"/>
    <dgm:cxn modelId="{0776B1D1-D145-411B-A6DD-6DB8FFB292BB}" type="presParOf" srcId="{272377AF-2FF1-4CD5-B0CE-567627D2E47B}" destId="{A2105BBF-3463-4898-91F9-A3A7A61CCB94}" srcOrd="1" destOrd="0" presId="urn:microsoft.com/office/officeart/2005/8/layout/matrix2"/>
    <dgm:cxn modelId="{75889BB2-833E-44E2-88D2-CD8B138F4A5E}" type="presParOf" srcId="{272377AF-2FF1-4CD5-B0CE-567627D2E47B}" destId="{8FBB075B-645F-4FEB-8F5B-AC372103BAA5}" srcOrd="2" destOrd="0" presId="urn:microsoft.com/office/officeart/2005/8/layout/matrix2"/>
    <dgm:cxn modelId="{FFABA4DC-7F41-4476-AB29-D0CC9D76375B}" type="presParOf" srcId="{272377AF-2FF1-4CD5-B0CE-567627D2E47B}" destId="{B8C9C28B-F207-4203-B1CF-CAE3A9708701}" srcOrd="3" destOrd="0" presId="urn:microsoft.com/office/officeart/2005/8/layout/matrix2"/>
    <dgm:cxn modelId="{2FC3C7D1-5E11-4231-942C-50B5AA1C2E9C}" type="presParOf" srcId="{272377AF-2FF1-4CD5-B0CE-567627D2E47B}" destId="{8033F6DB-0885-4007-811C-A6F4083A796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46E6321-FD22-40D7-ACFD-D0D85C14970D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7879A2E1-BEFC-4889-A344-343D3DAF6838}">
      <dgm:prSet/>
      <dgm:spPr/>
      <dgm:t>
        <a:bodyPr/>
        <a:lstStyle/>
        <a:p>
          <a:pPr rtl="0"/>
          <a:r>
            <a:rPr lang="pl-PL" dirty="0" smtClean="0"/>
            <a:t>Format 1.:</a:t>
          </a:r>
          <a:br>
            <a:rPr lang="pl-PL" dirty="0" smtClean="0"/>
          </a:br>
          <a:r>
            <a:rPr lang="pl-PL" dirty="0" smtClean="0"/>
            <a:t>wymiany młodzieży polskiej </a:t>
          </a:r>
          <a:br>
            <a:rPr lang="pl-PL" dirty="0" smtClean="0"/>
          </a:br>
          <a:r>
            <a:rPr lang="pl-PL" dirty="0" smtClean="0"/>
            <a:t>i litewskiej</a:t>
          </a:r>
          <a:endParaRPr lang="pl-PL" dirty="0"/>
        </a:p>
      </dgm:t>
    </dgm:pt>
    <dgm:pt modelId="{E197E9E3-D3DC-46EF-AD28-7DB9FF809383}" type="parTrans" cxnId="{1C4205DD-81B0-4C3D-AEAC-CD387CEA3109}">
      <dgm:prSet/>
      <dgm:spPr/>
      <dgm:t>
        <a:bodyPr/>
        <a:lstStyle/>
        <a:p>
          <a:endParaRPr lang="pl-PL"/>
        </a:p>
      </dgm:t>
    </dgm:pt>
    <dgm:pt modelId="{89ED62FB-7DB4-4AEA-9DDF-28208D15EA9F}" type="sibTrans" cxnId="{1C4205DD-81B0-4C3D-AEAC-CD387CEA3109}">
      <dgm:prSet/>
      <dgm:spPr/>
      <dgm:t>
        <a:bodyPr/>
        <a:lstStyle/>
        <a:p>
          <a:endParaRPr lang="pl-PL"/>
        </a:p>
      </dgm:t>
    </dgm:pt>
    <dgm:pt modelId="{7EDC95BE-9D6C-406A-854D-88E3F3B4B69E}">
      <dgm:prSet/>
      <dgm:spPr/>
      <dgm:t>
        <a:bodyPr/>
        <a:lstStyle/>
        <a:p>
          <a:pPr rtl="0"/>
          <a:r>
            <a:rPr lang="pl-PL" dirty="0" smtClean="0"/>
            <a:t>Format 2.:</a:t>
          </a:r>
          <a:br>
            <a:rPr lang="pl-PL" dirty="0" smtClean="0"/>
          </a:br>
          <a:r>
            <a:rPr lang="pl-PL" dirty="0" smtClean="0"/>
            <a:t>szkolenia, seminaria, spotkania, konferencje, wizyty studyjne, projekty informacyjne, w tym publikacje</a:t>
          </a:r>
          <a:endParaRPr lang="pl-PL" dirty="0"/>
        </a:p>
      </dgm:t>
    </dgm:pt>
    <dgm:pt modelId="{C0DBB3F6-B095-4A7A-B4E0-A550172EE7A5}" type="parTrans" cxnId="{3226FF22-D209-438B-A83F-51F071919DCF}">
      <dgm:prSet/>
      <dgm:spPr/>
      <dgm:t>
        <a:bodyPr/>
        <a:lstStyle/>
        <a:p>
          <a:endParaRPr lang="pl-PL"/>
        </a:p>
      </dgm:t>
    </dgm:pt>
    <dgm:pt modelId="{0DF9867F-FA40-4F3B-9C9E-100841B55B49}" type="sibTrans" cxnId="{3226FF22-D209-438B-A83F-51F071919DCF}">
      <dgm:prSet/>
      <dgm:spPr/>
      <dgm:t>
        <a:bodyPr/>
        <a:lstStyle/>
        <a:p>
          <a:endParaRPr lang="pl-PL"/>
        </a:p>
      </dgm:t>
    </dgm:pt>
    <dgm:pt modelId="{629B5A38-2450-4B6D-A61F-C83FAF78B0C5}" type="pres">
      <dgm:prSet presAssocID="{746E6321-FD22-40D7-ACFD-D0D85C14970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864B26B1-D3E3-45B0-A2F7-CC7E381FD2B6}" type="pres">
      <dgm:prSet presAssocID="{7879A2E1-BEFC-4889-A344-343D3DAF6838}" presName="root" presStyleCnt="0"/>
      <dgm:spPr/>
      <dgm:t>
        <a:bodyPr/>
        <a:lstStyle/>
        <a:p>
          <a:endParaRPr lang="pl-PL"/>
        </a:p>
      </dgm:t>
    </dgm:pt>
    <dgm:pt modelId="{69CF73D4-B068-4470-AC45-493476B51ADE}" type="pres">
      <dgm:prSet presAssocID="{7879A2E1-BEFC-4889-A344-343D3DAF6838}" presName="rootComposite" presStyleCnt="0"/>
      <dgm:spPr/>
      <dgm:t>
        <a:bodyPr/>
        <a:lstStyle/>
        <a:p>
          <a:endParaRPr lang="pl-PL"/>
        </a:p>
      </dgm:t>
    </dgm:pt>
    <dgm:pt modelId="{84EA5F07-00EF-49B4-AEF3-45C519511DBC}" type="pres">
      <dgm:prSet presAssocID="{7879A2E1-BEFC-4889-A344-343D3DAF6838}" presName="rootText" presStyleLbl="node1" presStyleIdx="0" presStyleCnt="2"/>
      <dgm:spPr/>
      <dgm:t>
        <a:bodyPr/>
        <a:lstStyle/>
        <a:p>
          <a:endParaRPr lang="pl-PL"/>
        </a:p>
      </dgm:t>
    </dgm:pt>
    <dgm:pt modelId="{C87090CA-635E-4E94-9219-17FF6D8F46B9}" type="pres">
      <dgm:prSet presAssocID="{7879A2E1-BEFC-4889-A344-343D3DAF6838}" presName="rootConnector" presStyleLbl="node1" presStyleIdx="0" presStyleCnt="2"/>
      <dgm:spPr/>
      <dgm:t>
        <a:bodyPr/>
        <a:lstStyle/>
        <a:p>
          <a:endParaRPr lang="pl-PL"/>
        </a:p>
      </dgm:t>
    </dgm:pt>
    <dgm:pt modelId="{054D8B50-813D-4D59-AE23-61BBAC7E7447}" type="pres">
      <dgm:prSet presAssocID="{7879A2E1-BEFC-4889-A344-343D3DAF6838}" presName="childShape" presStyleCnt="0"/>
      <dgm:spPr/>
      <dgm:t>
        <a:bodyPr/>
        <a:lstStyle/>
        <a:p>
          <a:endParaRPr lang="pl-PL"/>
        </a:p>
      </dgm:t>
    </dgm:pt>
    <dgm:pt modelId="{920A4963-2E74-4C4A-9E23-75AC058A1706}" type="pres">
      <dgm:prSet presAssocID="{7EDC95BE-9D6C-406A-854D-88E3F3B4B69E}" presName="root" presStyleCnt="0"/>
      <dgm:spPr/>
      <dgm:t>
        <a:bodyPr/>
        <a:lstStyle/>
        <a:p>
          <a:endParaRPr lang="pl-PL"/>
        </a:p>
      </dgm:t>
    </dgm:pt>
    <dgm:pt modelId="{2F8D6FCF-1632-4296-9E4F-877FB75FE304}" type="pres">
      <dgm:prSet presAssocID="{7EDC95BE-9D6C-406A-854D-88E3F3B4B69E}" presName="rootComposite" presStyleCnt="0"/>
      <dgm:spPr/>
      <dgm:t>
        <a:bodyPr/>
        <a:lstStyle/>
        <a:p>
          <a:endParaRPr lang="pl-PL"/>
        </a:p>
      </dgm:t>
    </dgm:pt>
    <dgm:pt modelId="{1CD625F5-7929-43F1-A08D-BCF176D227F7}" type="pres">
      <dgm:prSet presAssocID="{7EDC95BE-9D6C-406A-854D-88E3F3B4B69E}" presName="rootText" presStyleLbl="node1" presStyleIdx="1" presStyleCnt="2" custScaleX="110172"/>
      <dgm:spPr/>
      <dgm:t>
        <a:bodyPr/>
        <a:lstStyle/>
        <a:p>
          <a:endParaRPr lang="pl-PL"/>
        </a:p>
      </dgm:t>
    </dgm:pt>
    <dgm:pt modelId="{68800690-0E3A-48E7-9C4D-CD01BBB0A01E}" type="pres">
      <dgm:prSet presAssocID="{7EDC95BE-9D6C-406A-854D-88E3F3B4B69E}" presName="rootConnector" presStyleLbl="node1" presStyleIdx="1" presStyleCnt="2"/>
      <dgm:spPr/>
      <dgm:t>
        <a:bodyPr/>
        <a:lstStyle/>
        <a:p>
          <a:endParaRPr lang="pl-PL"/>
        </a:p>
      </dgm:t>
    </dgm:pt>
    <dgm:pt modelId="{B267D08B-4D2E-444F-BB54-87FAE7B9FE8B}" type="pres">
      <dgm:prSet presAssocID="{7EDC95BE-9D6C-406A-854D-88E3F3B4B69E}" presName="childShape" presStyleCnt="0"/>
      <dgm:spPr/>
      <dgm:t>
        <a:bodyPr/>
        <a:lstStyle/>
        <a:p>
          <a:endParaRPr lang="pl-PL"/>
        </a:p>
      </dgm:t>
    </dgm:pt>
  </dgm:ptLst>
  <dgm:cxnLst>
    <dgm:cxn modelId="{31CD3CE3-83F7-473E-B4A2-05C8C1A074AF}" type="presOf" srcId="{7EDC95BE-9D6C-406A-854D-88E3F3B4B69E}" destId="{68800690-0E3A-48E7-9C4D-CD01BBB0A01E}" srcOrd="1" destOrd="0" presId="urn:microsoft.com/office/officeart/2005/8/layout/hierarchy3"/>
    <dgm:cxn modelId="{72710B71-4AAD-4647-B58C-434693E26CF0}" type="presOf" srcId="{7879A2E1-BEFC-4889-A344-343D3DAF6838}" destId="{C87090CA-635E-4E94-9219-17FF6D8F46B9}" srcOrd="1" destOrd="0" presId="urn:microsoft.com/office/officeart/2005/8/layout/hierarchy3"/>
    <dgm:cxn modelId="{0C4F6CD8-558C-45D6-A8EB-23A232BC54A4}" type="presOf" srcId="{746E6321-FD22-40D7-ACFD-D0D85C14970D}" destId="{629B5A38-2450-4B6D-A61F-C83FAF78B0C5}" srcOrd="0" destOrd="0" presId="urn:microsoft.com/office/officeart/2005/8/layout/hierarchy3"/>
    <dgm:cxn modelId="{3226FF22-D209-438B-A83F-51F071919DCF}" srcId="{746E6321-FD22-40D7-ACFD-D0D85C14970D}" destId="{7EDC95BE-9D6C-406A-854D-88E3F3B4B69E}" srcOrd="1" destOrd="0" parTransId="{C0DBB3F6-B095-4A7A-B4E0-A550172EE7A5}" sibTransId="{0DF9867F-FA40-4F3B-9C9E-100841B55B49}"/>
    <dgm:cxn modelId="{E8DEBD51-2AC2-4B7D-9CD3-4EED8C1DEE9E}" type="presOf" srcId="{7879A2E1-BEFC-4889-A344-343D3DAF6838}" destId="{84EA5F07-00EF-49B4-AEF3-45C519511DBC}" srcOrd="0" destOrd="0" presId="urn:microsoft.com/office/officeart/2005/8/layout/hierarchy3"/>
    <dgm:cxn modelId="{44E2EF95-5F39-41A7-81AF-1294A74BA00A}" type="presOf" srcId="{7EDC95BE-9D6C-406A-854D-88E3F3B4B69E}" destId="{1CD625F5-7929-43F1-A08D-BCF176D227F7}" srcOrd="0" destOrd="0" presId="urn:microsoft.com/office/officeart/2005/8/layout/hierarchy3"/>
    <dgm:cxn modelId="{1C4205DD-81B0-4C3D-AEAC-CD387CEA3109}" srcId="{746E6321-FD22-40D7-ACFD-D0D85C14970D}" destId="{7879A2E1-BEFC-4889-A344-343D3DAF6838}" srcOrd="0" destOrd="0" parTransId="{E197E9E3-D3DC-46EF-AD28-7DB9FF809383}" sibTransId="{89ED62FB-7DB4-4AEA-9DDF-28208D15EA9F}"/>
    <dgm:cxn modelId="{D631626D-8190-476A-B1F0-B40CB1CE8010}" type="presParOf" srcId="{629B5A38-2450-4B6D-A61F-C83FAF78B0C5}" destId="{864B26B1-D3E3-45B0-A2F7-CC7E381FD2B6}" srcOrd="0" destOrd="0" presId="urn:microsoft.com/office/officeart/2005/8/layout/hierarchy3"/>
    <dgm:cxn modelId="{C6D6E9C5-788C-4E28-B813-EE6C36A6BAE3}" type="presParOf" srcId="{864B26B1-D3E3-45B0-A2F7-CC7E381FD2B6}" destId="{69CF73D4-B068-4470-AC45-493476B51ADE}" srcOrd="0" destOrd="0" presId="urn:microsoft.com/office/officeart/2005/8/layout/hierarchy3"/>
    <dgm:cxn modelId="{E675C5C1-1804-4734-99B2-5ABC15C3405D}" type="presParOf" srcId="{69CF73D4-B068-4470-AC45-493476B51ADE}" destId="{84EA5F07-00EF-49B4-AEF3-45C519511DBC}" srcOrd="0" destOrd="0" presId="urn:microsoft.com/office/officeart/2005/8/layout/hierarchy3"/>
    <dgm:cxn modelId="{BD7EF3A1-31BD-46C1-A013-6EAAFCB1E03C}" type="presParOf" srcId="{69CF73D4-B068-4470-AC45-493476B51ADE}" destId="{C87090CA-635E-4E94-9219-17FF6D8F46B9}" srcOrd="1" destOrd="0" presId="urn:microsoft.com/office/officeart/2005/8/layout/hierarchy3"/>
    <dgm:cxn modelId="{CC8D3757-C741-402F-97D1-D258C9429187}" type="presParOf" srcId="{864B26B1-D3E3-45B0-A2F7-CC7E381FD2B6}" destId="{054D8B50-813D-4D59-AE23-61BBAC7E7447}" srcOrd="1" destOrd="0" presId="urn:microsoft.com/office/officeart/2005/8/layout/hierarchy3"/>
    <dgm:cxn modelId="{A05B3831-AAD8-423D-84C2-10E73B267360}" type="presParOf" srcId="{629B5A38-2450-4B6D-A61F-C83FAF78B0C5}" destId="{920A4963-2E74-4C4A-9E23-75AC058A1706}" srcOrd="1" destOrd="0" presId="urn:microsoft.com/office/officeart/2005/8/layout/hierarchy3"/>
    <dgm:cxn modelId="{A6618688-B892-41B3-9869-410F9F842300}" type="presParOf" srcId="{920A4963-2E74-4C4A-9E23-75AC058A1706}" destId="{2F8D6FCF-1632-4296-9E4F-877FB75FE304}" srcOrd="0" destOrd="0" presId="urn:microsoft.com/office/officeart/2005/8/layout/hierarchy3"/>
    <dgm:cxn modelId="{31B308BA-4BB5-4C9A-8232-5637F57DB22E}" type="presParOf" srcId="{2F8D6FCF-1632-4296-9E4F-877FB75FE304}" destId="{1CD625F5-7929-43F1-A08D-BCF176D227F7}" srcOrd="0" destOrd="0" presId="urn:microsoft.com/office/officeart/2005/8/layout/hierarchy3"/>
    <dgm:cxn modelId="{2B47E2B8-990D-463D-A7BC-B58B4C579DEA}" type="presParOf" srcId="{2F8D6FCF-1632-4296-9E4F-877FB75FE304}" destId="{68800690-0E3A-48E7-9C4D-CD01BBB0A01E}" srcOrd="1" destOrd="0" presId="urn:microsoft.com/office/officeart/2005/8/layout/hierarchy3"/>
    <dgm:cxn modelId="{9B39F81B-363B-454F-BA6A-05F106B3CB8E}" type="presParOf" srcId="{920A4963-2E74-4C4A-9E23-75AC058A1706}" destId="{B267D08B-4D2E-444F-BB54-87FAE7B9FE8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B43C1E4-9744-4E53-BDCD-47222A9273A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5A2428D-7063-438D-BDE9-4BDAD22E57D2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l-PL" smtClean="0"/>
            <a:t>Przygotowanie</a:t>
          </a:r>
          <a:endParaRPr lang="pl-PL"/>
        </a:p>
      </dgm:t>
    </dgm:pt>
    <dgm:pt modelId="{F6B72471-AA96-4CCF-A39F-142C7E31E4B1}" type="parTrans" cxnId="{9C877CA3-8CF8-4AF2-83F7-15325060A85E}">
      <dgm:prSet/>
      <dgm:spPr/>
      <dgm:t>
        <a:bodyPr/>
        <a:lstStyle/>
        <a:p>
          <a:endParaRPr lang="pl-PL"/>
        </a:p>
      </dgm:t>
    </dgm:pt>
    <dgm:pt modelId="{19603287-2B33-49AA-ADFE-B31D707C214E}" type="sibTrans" cxnId="{9C877CA3-8CF8-4AF2-83F7-15325060A85E}">
      <dgm:prSet/>
      <dgm:spPr/>
      <dgm:t>
        <a:bodyPr/>
        <a:lstStyle/>
        <a:p>
          <a:endParaRPr lang="pl-PL"/>
        </a:p>
      </dgm:t>
    </dgm:pt>
    <dgm:pt modelId="{0EE6C0EB-E743-4B1C-945C-6711BF82F123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l-PL" smtClean="0"/>
            <a:t>Realizacja</a:t>
          </a:r>
          <a:endParaRPr lang="pl-PL"/>
        </a:p>
      </dgm:t>
    </dgm:pt>
    <dgm:pt modelId="{1451B286-6896-4563-B07D-73AB9E171F33}" type="parTrans" cxnId="{48EF937B-D0B8-4EB0-9729-9F3C2354F82D}">
      <dgm:prSet/>
      <dgm:spPr/>
      <dgm:t>
        <a:bodyPr/>
        <a:lstStyle/>
        <a:p>
          <a:endParaRPr lang="pl-PL"/>
        </a:p>
      </dgm:t>
    </dgm:pt>
    <dgm:pt modelId="{C79AC06B-2272-4AB9-9714-C75C797908F9}" type="sibTrans" cxnId="{48EF937B-D0B8-4EB0-9729-9F3C2354F82D}">
      <dgm:prSet/>
      <dgm:spPr/>
      <dgm:t>
        <a:bodyPr/>
        <a:lstStyle/>
        <a:p>
          <a:endParaRPr lang="pl-PL"/>
        </a:p>
      </dgm:t>
    </dgm:pt>
    <dgm:pt modelId="{C05F386A-0456-431A-BF3C-1910C80846B5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l-PL" smtClean="0"/>
            <a:t>Ewaluacja</a:t>
          </a:r>
          <a:endParaRPr lang="pl-PL"/>
        </a:p>
      </dgm:t>
    </dgm:pt>
    <dgm:pt modelId="{E0446D58-A5B5-4A2D-8F74-845DE5398067}" type="parTrans" cxnId="{0B26DCE0-4997-4008-AA2C-19071ECA5E26}">
      <dgm:prSet/>
      <dgm:spPr/>
      <dgm:t>
        <a:bodyPr/>
        <a:lstStyle/>
        <a:p>
          <a:endParaRPr lang="pl-PL"/>
        </a:p>
      </dgm:t>
    </dgm:pt>
    <dgm:pt modelId="{A06DD25F-45A2-47D5-BD59-BED7AA413B76}" type="sibTrans" cxnId="{0B26DCE0-4997-4008-AA2C-19071ECA5E26}">
      <dgm:prSet/>
      <dgm:spPr/>
      <dgm:t>
        <a:bodyPr/>
        <a:lstStyle/>
        <a:p>
          <a:endParaRPr lang="pl-PL"/>
        </a:p>
      </dgm:t>
    </dgm:pt>
    <dgm:pt modelId="{D800EC5A-22BE-4B95-93F3-7AA87B75C14B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pl-PL" smtClean="0"/>
            <a:t>Upowszechnianie rezultatów</a:t>
          </a:r>
          <a:endParaRPr lang="pl-PL"/>
        </a:p>
      </dgm:t>
    </dgm:pt>
    <dgm:pt modelId="{D6BB209D-0AF7-44FC-B830-F0BB7949FAD1}" type="parTrans" cxnId="{7EF5C58C-0F69-45A3-96DD-9A126373540E}">
      <dgm:prSet/>
      <dgm:spPr/>
      <dgm:t>
        <a:bodyPr/>
        <a:lstStyle/>
        <a:p>
          <a:endParaRPr lang="pl-PL"/>
        </a:p>
      </dgm:t>
    </dgm:pt>
    <dgm:pt modelId="{9A777111-4BCA-4932-80EF-A86066AA3F41}" type="sibTrans" cxnId="{7EF5C58C-0F69-45A3-96DD-9A126373540E}">
      <dgm:prSet/>
      <dgm:spPr/>
      <dgm:t>
        <a:bodyPr/>
        <a:lstStyle/>
        <a:p>
          <a:endParaRPr lang="pl-PL"/>
        </a:p>
      </dgm:t>
    </dgm:pt>
    <dgm:pt modelId="{ACCC6CE6-7387-4055-832E-A56FB794373E}" type="pres">
      <dgm:prSet presAssocID="{BB43C1E4-9744-4E53-BDCD-47222A9273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34A7F9A-AF74-4775-90B3-40DC5B990183}" type="pres">
      <dgm:prSet presAssocID="{E5A2428D-7063-438D-BDE9-4BDAD22E57D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44E4AE-4D7E-4519-BB0C-89814CF3F93E}" type="pres">
      <dgm:prSet presAssocID="{19603287-2B33-49AA-ADFE-B31D707C214E}" presName="sibTrans" presStyleLbl="sibTrans2D1" presStyleIdx="0" presStyleCnt="3"/>
      <dgm:spPr/>
      <dgm:t>
        <a:bodyPr/>
        <a:lstStyle/>
        <a:p>
          <a:endParaRPr lang="pl-PL"/>
        </a:p>
      </dgm:t>
    </dgm:pt>
    <dgm:pt modelId="{14AE96C8-EDA7-49A7-903C-62E9FC9165A5}" type="pres">
      <dgm:prSet presAssocID="{19603287-2B33-49AA-ADFE-B31D707C214E}" presName="connectorText" presStyleLbl="sibTrans2D1" presStyleIdx="0" presStyleCnt="3"/>
      <dgm:spPr/>
      <dgm:t>
        <a:bodyPr/>
        <a:lstStyle/>
        <a:p>
          <a:endParaRPr lang="pl-PL"/>
        </a:p>
      </dgm:t>
    </dgm:pt>
    <dgm:pt modelId="{94EA4BFC-26F7-486A-94D3-4317E43F830A}" type="pres">
      <dgm:prSet presAssocID="{0EE6C0EB-E743-4B1C-945C-6711BF82F12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39EC2B-68E3-447D-A60F-B0B3582DF2DD}" type="pres">
      <dgm:prSet presAssocID="{C79AC06B-2272-4AB9-9714-C75C797908F9}" presName="sibTrans" presStyleLbl="sibTrans2D1" presStyleIdx="1" presStyleCnt="3"/>
      <dgm:spPr/>
      <dgm:t>
        <a:bodyPr/>
        <a:lstStyle/>
        <a:p>
          <a:endParaRPr lang="pl-PL"/>
        </a:p>
      </dgm:t>
    </dgm:pt>
    <dgm:pt modelId="{10A7D89B-48D4-4B06-84EA-FC2B495164E6}" type="pres">
      <dgm:prSet presAssocID="{C79AC06B-2272-4AB9-9714-C75C797908F9}" presName="connectorText" presStyleLbl="sibTrans2D1" presStyleIdx="1" presStyleCnt="3"/>
      <dgm:spPr/>
      <dgm:t>
        <a:bodyPr/>
        <a:lstStyle/>
        <a:p>
          <a:endParaRPr lang="pl-PL"/>
        </a:p>
      </dgm:t>
    </dgm:pt>
    <dgm:pt modelId="{8BE8FEAF-4DA0-465A-B289-0702DAB6FFC7}" type="pres">
      <dgm:prSet presAssocID="{C05F386A-0456-431A-BF3C-1910C80846B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492279-8607-49E4-94BF-AFDD1A894E8A}" type="pres">
      <dgm:prSet presAssocID="{A06DD25F-45A2-47D5-BD59-BED7AA413B76}" presName="sibTrans" presStyleLbl="sibTrans2D1" presStyleIdx="2" presStyleCnt="3"/>
      <dgm:spPr/>
      <dgm:t>
        <a:bodyPr/>
        <a:lstStyle/>
        <a:p>
          <a:endParaRPr lang="pl-PL"/>
        </a:p>
      </dgm:t>
    </dgm:pt>
    <dgm:pt modelId="{6C4D900E-E76F-49FA-98C7-F5F18FC0C3AD}" type="pres">
      <dgm:prSet presAssocID="{A06DD25F-45A2-47D5-BD59-BED7AA413B76}" presName="connectorText" presStyleLbl="sibTrans2D1" presStyleIdx="2" presStyleCnt="3"/>
      <dgm:spPr/>
      <dgm:t>
        <a:bodyPr/>
        <a:lstStyle/>
        <a:p>
          <a:endParaRPr lang="pl-PL"/>
        </a:p>
      </dgm:t>
    </dgm:pt>
    <dgm:pt modelId="{13A80FB9-2B4B-4028-B447-4BBC660BC124}" type="pres">
      <dgm:prSet presAssocID="{D800EC5A-22BE-4B95-93F3-7AA87B75C14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5B439FA-B3FE-4280-9640-F6D16B45D739}" type="presOf" srcId="{D800EC5A-22BE-4B95-93F3-7AA87B75C14B}" destId="{13A80FB9-2B4B-4028-B447-4BBC660BC124}" srcOrd="0" destOrd="0" presId="urn:microsoft.com/office/officeart/2005/8/layout/process1"/>
    <dgm:cxn modelId="{78EC3555-585C-48DC-9CFB-3F0AE11103B4}" type="presOf" srcId="{E5A2428D-7063-438D-BDE9-4BDAD22E57D2}" destId="{734A7F9A-AF74-4775-90B3-40DC5B990183}" srcOrd="0" destOrd="0" presId="urn:microsoft.com/office/officeart/2005/8/layout/process1"/>
    <dgm:cxn modelId="{24880BA4-AC8B-4DC5-B3AB-9F62CD5D8F7E}" type="presOf" srcId="{19603287-2B33-49AA-ADFE-B31D707C214E}" destId="{5544E4AE-4D7E-4519-BB0C-89814CF3F93E}" srcOrd="0" destOrd="0" presId="urn:microsoft.com/office/officeart/2005/8/layout/process1"/>
    <dgm:cxn modelId="{E03C96EB-953B-4E84-9F9E-E942C506BC29}" type="presOf" srcId="{19603287-2B33-49AA-ADFE-B31D707C214E}" destId="{14AE96C8-EDA7-49A7-903C-62E9FC9165A5}" srcOrd="1" destOrd="0" presId="urn:microsoft.com/office/officeart/2005/8/layout/process1"/>
    <dgm:cxn modelId="{7EF5C58C-0F69-45A3-96DD-9A126373540E}" srcId="{BB43C1E4-9744-4E53-BDCD-47222A9273AA}" destId="{D800EC5A-22BE-4B95-93F3-7AA87B75C14B}" srcOrd="3" destOrd="0" parTransId="{D6BB209D-0AF7-44FC-B830-F0BB7949FAD1}" sibTransId="{9A777111-4BCA-4932-80EF-A86066AA3F41}"/>
    <dgm:cxn modelId="{0B26DCE0-4997-4008-AA2C-19071ECA5E26}" srcId="{BB43C1E4-9744-4E53-BDCD-47222A9273AA}" destId="{C05F386A-0456-431A-BF3C-1910C80846B5}" srcOrd="2" destOrd="0" parTransId="{E0446D58-A5B5-4A2D-8F74-845DE5398067}" sibTransId="{A06DD25F-45A2-47D5-BD59-BED7AA413B76}"/>
    <dgm:cxn modelId="{616D079F-7FCE-4D00-8C53-B1F4BE8B64D5}" type="presOf" srcId="{C79AC06B-2272-4AB9-9714-C75C797908F9}" destId="{10A7D89B-48D4-4B06-84EA-FC2B495164E6}" srcOrd="1" destOrd="0" presId="urn:microsoft.com/office/officeart/2005/8/layout/process1"/>
    <dgm:cxn modelId="{D2AF3EB5-A19A-45F8-8545-B1ECC230A7B1}" type="presOf" srcId="{A06DD25F-45A2-47D5-BD59-BED7AA413B76}" destId="{6C4D900E-E76F-49FA-98C7-F5F18FC0C3AD}" srcOrd="1" destOrd="0" presId="urn:microsoft.com/office/officeart/2005/8/layout/process1"/>
    <dgm:cxn modelId="{9C877CA3-8CF8-4AF2-83F7-15325060A85E}" srcId="{BB43C1E4-9744-4E53-BDCD-47222A9273AA}" destId="{E5A2428D-7063-438D-BDE9-4BDAD22E57D2}" srcOrd="0" destOrd="0" parTransId="{F6B72471-AA96-4CCF-A39F-142C7E31E4B1}" sibTransId="{19603287-2B33-49AA-ADFE-B31D707C214E}"/>
    <dgm:cxn modelId="{93966BAB-2DEF-4383-BCEC-CF39C28D8010}" type="presOf" srcId="{A06DD25F-45A2-47D5-BD59-BED7AA413B76}" destId="{AA492279-8607-49E4-94BF-AFDD1A894E8A}" srcOrd="0" destOrd="0" presId="urn:microsoft.com/office/officeart/2005/8/layout/process1"/>
    <dgm:cxn modelId="{C45D8C7E-3093-4F10-8EC5-EFED2EBC6B94}" type="presOf" srcId="{BB43C1E4-9744-4E53-BDCD-47222A9273AA}" destId="{ACCC6CE6-7387-4055-832E-A56FB794373E}" srcOrd="0" destOrd="0" presId="urn:microsoft.com/office/officeart/2005/8/layout/process1"/>
    <dgm:cxn modelId="{B4E6C402-99F4-4738-971E-C5439F2B55A6}" type="presOf" srcId="{C79AC06B-2272-4AB9-9714-C75C797908F9}" destId="{1F39EC2B-68E3-447D-A60F-B0B3582DF2DD}" srcOrd="0" destOrd="0" presId="urn:microsoft.com/office/officeart/2005/8/layout/process1"/>
    <dgm:cxn modelId="{48EF937B-D0B8-4EB0-9729-9F3C2354F82D}" srcId="{BB43C1E4-9744-4E53-BDCD-47222A9273AA}" destId="{0EE6C0EB-E743-4B1C-945C-6711BF82F123}" srcOrd="1" destOrd="0" parTransId="{1451B286-6896-4563-B07D-73AB9E171F33}" sibTransId="{C79AC06B-2272-4AB9-9714-C75C797908F9}"/>
    <dgm:cxn modelId="{73C5A9D0-DC25-4871-B28E-93C2B26EA8D8}" type="presOf" srcId="{0EE6C0EB-E743-4B1C-945C-6711BF82F123}" destId="{94EA4BFC-26F7-486A-94D3-4317E43F830A}" srcOrd="0" destOrd="0" presId="urn:microsoft.com/office/officeart/2005/8/layout/process1"/>
    <dgm:cxn modelId="{B15805A8-AF36-47F3-A16B-91B215058A72}" type="presOf" srcId="{C05F386A-0456-431A-BF3C-1910C80846B5}" destId="{8BE8FEAF-4DA0-465A-B289-0702DAB6FFC7}" srcOrd="0" destOrd="0" presId="urn:microsoft.com/office/officeart/2005/8/layout/process1"/>
    <dgm:cxn modelId="{67AC52BF-CF09-458B-999B-8540AC54D929}" type="presParOf" srcId="{ACCC6CE6-7387-4055-832E-A56FB794373E}" destId="{734A7F9A-AF74-4775-90B3-40DC5B990183}" srcOrd="0" destOrd="0" presId="urn:microsoft.com/office/officeart/2005/8/layout/process1"/>
    <dgm:cxn modelId="{11D82472-09AA-4520-A9A8-30FC14CF618E}" type="presParOf" srcId="{ACCC6CE6-7387-4055-832E-A56FB794373E}" destId="{5544E4AE-4D7E-4519-BB0C-89814CF3F93E}" srcOrd="1" destOrd="0" presId="urn:microsoft.com/office/officeart/2005/8/layout/process1"/>
    <dgm:cxn modelId="{D4C5ED56-7DED-49CE-9C2D-42786658ED94}" type="presParOf" srcId="{5544E4AE-4D7E-4519-BB0C-89814CF3F93E}" destId="{14AE96C8-EDA7-49A7-903C-62E9FC9165A5}" srcOrd="0" destOrd="0" presId="urn:microsoft.com/office/officeart/2005/8/layout/process1"/>
    <dgm:cxn modelId="{7C3B4DF5-1E1C-480E-9334-F0D6AE45A8A8}" type="presParOf" srcId="{ACCC6CE6-7387-4055-832E-A56FB794373E}" destId="{94EA4BFC-26F7-486A-94D3-4317E43F830A}" srcOrd="2" destOrd="0" presId="urn:microsoft.com/office/officeart/2005/8/layout/process1"/>
    <dgm:cxn modelId="{1C372AEF-5F24-44C4-9E4D-01188762E96E}" type="presParOf" srcId="{ACCC6CE6-7387-4055-832E-A56FB794373E}" destId="{1F39EC2B-68E3-447D-A60F-B0B3582DF2DD}" srcOrd="3" destOrd="0" presId="urn:microsoft.com/office/officeart/2005/8/layout/process1"/>
    <dgm:cxn modelId="{232D89DB-E814-46DA-9479-0C6F5DA912F7}" type="presParOf" srcId="{1F39EC2B-68E3-447D-A60F-B0B3582DF2DD}" destId="{10A7D89B-48D4-4B06-84EA-FC2B495164E6}" srcOrd="0" destOrd="0" presId="urn:microsoft.com/office/officeart/2005/8/layout/process1"/>
    <dgm:cxn modelId="{58D9F5ED-9ED6-42D0-8ACF-52D02B7C7EF7}" type="presParOf" srcId="{ACCC6CE6-7387-4055-832E-A56FB794373E}" destId="{8BE8FEAF-4DA0-465A-B289-0702DAB6FFC7}" srcOrd="4" destOrd="0" presId="urn:microsoft.com/office/officeart/2005/8/layout/process1"/>
    <dgm:cxn modelId="{FA098AB0-CABA-442C-BFA1-3561849117FD}" type="presParOf" srcId="{ACCC6CE6-7387-4055-832E-A56FB794373E}" destId="{AA492279-8607-49E4-94BF-AFDD1A894E8A}" srcOrd="5" destOrd="0" presId="urn:microsoft.com/office/officeart/2005/8/layout/process1"/>
    <dgm:cxn modelId="{6CB7627C-B087-45BE-85FF-63CC67FC804E}" type="presParOf" srcId="{AA492279-8607-49E4-94BF-AFDD1A894E8A}" destId="{6C4D900E-E76F-49FA-98C7-F5F18FC0C3AD}" srcOrd="0" destOrd="0" presId="urn:microsoft.com/office/officeart/2005/8/layout/process1"/>
    <dgm:cxn modelId="{475DE877-2DEF-4B59-B706-3066B0FAA6C0}" type="presParOf" srcId="{ACCC6CE6-7387-4055-832E-A56FB794373E}" destId="{13A80FB9-2B4B-4028-B447-4BBC660BC124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1B1BAD5-4883-784A-B20C-05A478F97A84}" type="doc">
      <dgm:prSet loTypeId="urn:microsoft.com/office/officeart/2005/8/layout/process4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51B7DA26-948A-6D42-A440-732846F77207}">
      <dgm:prSet phldrT="[Tekst]" custT="1"/>
      <dgm:spPr/>
      <dgm:t>
        <a:bodyPr/>
        <a:lstStyle/>
        <a:p>
          <a:r>
            <a:rPr lang="pl-PL" sz="2400" dirty="0" smtClean="0"/>
            <a:t>Rozpoczęcie projektu</a:t>
          </a:r>
          <a:endParaRPr lang="pl-PL" sz="2400" dirty="0"/>
        </a:p>
      </dgm:t>
    </dgm:pt>
    <dgm:pt modelId="{66CDF7EF-A351-8149-8886-5C25FE7272E6}" type="parTrans" cxnId="{BCB4FFA6-393B-4F40-88D0-BC0F41818032}">
      <dgm:prSet/>
      <dgm:spPr/>
      <dgm:t>
        <a:bodyPr/>
        <a:lstStyle/>
        <a:p>
          <a:endParaRPr lang="pl-PL"/>
        </a:p>
      </dgm:t>
    </dgm:pt>
    <dgm:pt modelId="{8E39D215-A4EF-C646-957C-62FAEB75CDFB}" type="sibTrans" cxnId="{BCB4FFA6-393B-4F40-88D0-BC0F41818032}">
      <dgm:prSet/>
      <dgm:spPr/>
      <dgm:t>
        <a:bodyPr/>
        <a:lstStyle/>
        <a:p>
          <a:endParaRPr lang="pl-PL"/>
        </a:p>
      </dgm:t>
    </dgm:pt>
    <dgm:pt modelId="{D6EC281B-6344-0A44-A03A-BDFCB77AB04E}">
      <dgm:prSet phldrT="[Tekst]" custT="1"/>
      <dgm:spPr/>
      <dgm:t>
        <a:bodyPr/>
        <a:lstStyle/>
        <a:p>
          <a:r>
            <a:rPr lang="pl-PL" sz="1600" dirty="0" smtClean="0"/>
            <a:t>Etap przygotowań (w tym wizyta przygotowawcza)</a:t>
          </a:r>
          <a:endParaRPr lang="pl-PL" sz="1600" dirty="0"/>
        </a:p>
      </dgm:t>
    </dgm:pt>
    <dgm:pt modelId="{547BD1E0-F8E7-0E47-BD89-7B0E26A63DAA}" type="parTrans" cxnId="{B6E703BA-5719-FE46-AB42-8905B730D62C}">
      <dgm:prSet/>
      <dgm:spPr/>
      <dgm:t>
        <a:bodyPr/>
        <a:lstStyle/>
        <a:p>
          <a:endParaRPr lang="pl-PL"/>
        </a:p>
      </dgm:t>
    </dgm:pt>
    <dgm:pt modelId="{BC6BA13B-0A93-3D48-A0B4-DFEADACED6CC}" type="sibTrans" cxnId="{B6E703BA-5719-FE46-AB42-8905B730D62C}">
      <dgm:prSet/>
      <dgm:spPr/>
      <dgm:t>
        <a:bodyPr/>
        <a:lstStyle/>
        <a:p>
          <a:endParaRPr lang="pl-PL"/>
        </a:p>
      </dgm:t>
    </dgm:pt>
    <dgm:pt modelId="{81DA0E13-354C-404F-961B-3B6CB385DE1B}">
      <dgm:prSet phldrT="[Tekst]" custT="1"/>
      <dgm:spPr/>
      <dgm:t>
        <a:bodyPr/>
        <a:lstStyle/>
        <a:p>
          <a:r>
            <a:rPr lang="pl-PL" sz="2400" dirty="0" smtClean="0"/>
            <a:t>Implementacja</a:t>
          </a:r>
          <a:endParaRPr lang="pl-PL" sz="2400" dirty="0"/>
        </a:p>
      </dgm:t>
    </dgm:pt>
    <dgm:pt modelId="{14B3FCCD-8228-134A-AABC-33D4FB65AB00}" type="parTrans" cxnId="{199C5A93-E603-E348-84CD-F3BA3F26FE99}">
      <dgm:prSet/>
      <dgm:spPr/>
      <dgm:t>
        <a:bodyPr/>
        <a:lstStyle/>
        <a:p>
          <a:endParaRPr lang="pl-PL"/>
        </a:p>
      </dgm:t>
    </dgm:pt>
    <dgm:pt modelId="{BB80FDFA-239B-534A-A8F8-0ACF15FBA56E}" type="sibTrans" cxnId="{199C5A93-E603-E348-84CD-F3BA3F26FE99}">
      <dgm:prSet/>
      <dgm:spPr/>
      <dgm:t>
        <a:bodyPr/>
        <a:lstStyle/>
        <a:p>
          <a:endParaRPr lang="pl-PL"/>
        </a:p>
      </dgm:t>
    </dgm:pt>
    <dgm:pt modelId="{66388EB5-096E-8247-9A1D-18EFC09789CA}">
      <dgm:prSet phldrT="[Tekst]" custT="1"/>
      <dgm:spPr/>
      <dgm:t>
        <a:bodyPr/>
        <a:lstStyle/>
        <a:p>
          <a:r>
            <a:rPr lang="pl-PL" sz="1600" dirty="0" smtClean="0"/>
            <a:t>Etap wdrażania działań (w tym spotkanie grup)</a:t>
          </a:r>
          <a:endParaRPr lang="pl-PL" sz="1600" dirty="0"/>
        </a:p>
      </dgm:t>
    </dgm:pt>
    <dgm:pt modelId="{FF6BD336-712C-6B47-8BE5-AE691BE9AD34}" type="parTrans" cxnId="{A0F1A6F6-3EED-B340-AC4C-DA61595388E0}">
      <dgm:prSet/>
      <dgm:spPr/>
      <dgm:t>
        <a:bodyPr/>
        <a:lstStyle/>
        <a:p>
          <a:endParaRPr lang="pl-PL"/>
        </a:p>
      </dgm:t>
    </dgm:pt>
    <dgm:pt modelId="{A7C823B8-09C9-2D41-BABB-8B80680C4FBD}" type="sibTrans" cxnId="{A0F1A6F6-3EED-B340-AC4C-DA61595388E0}">
      <dgm:prSet/>
      <dgm:spPr/>
      <dgm:t>
        <a:bodyPr/>
        <a:lstStyle/>
        <a:p>
          <a:endParaRPr lang="pl-PL"/>
        </a:p>
      </dgm:t>
    </dgm:pt>
    <dgm:pt modelId="{BB260640-6CA3-0546-A5B7-76A3F6F80DB2}">
      <dgm:prSet phldrT="[Tekst]" custT="1"/>
      <dgm:spPr/>
      <dgm:t>
        <a:bodyPr/>
        <a:lstStyle/>
        <a:p>
          <a:r>
            <a:rPr lang="pl-PL" sz="2400" dirty="0" smtClean="0"/>
            <a:t>Zakończenie projektu</a:t>
          </a:r>
          <a:endParaRPr lang="pl-PL" sz="2400" dirty="0"/>
        </a:p>
      </dgm:t>
    </dgm:pt>
    <dgm:pt modelId="{7D936D5F-8524-EC40-8E95-B309A3CB5D90}" type="parTrans" cxnId="{4A8D6CB0-D681-2A4B-B363-441142667E1D}">
      <dgm:prSet/>
      <dgm:spPr/>
      <dgm:t>
        <a:bodyPr/>
        <a:lstStyle/>
        <a:p>
          <a:endParaRPr lang="pl-PL"/>
        </a:p>
      </dgm:t>
    </dgm:pt>
    <dgm:pt modelId="{299B6554-3D55-444E-B741-AF7142B8A408}" type="sibTrans" cxnId="{4A8D6CB0-D681-2A4B-B363-441142667E1D}">
      <dgm:prSet/>
      <dgm:spPr/>
      <dgm:t>
        <a:bodyPr/>
        <a:lstStyle/>
        <a:p>
          <a:endParaRPr lang="pl-PL"/>
        </a:p>
      </dgm:t>
    </dgm:pt>
    <dgm:pt modelId="{50446537-E39F-BE44-9AAE-B368C336C864}">
      <dgm:prSet phldrT="[Tekst]" custT="1"/>
      <dgm:spPr/>
      <dgm:t>
        <a:bodyPr/>
        <a:lstStyle/>
        <a:p>
          <a:r>
            <a:rPr lang="pl-PL" sz="1600" dirty="0" smtClean="0"/>
            <a:t>Etap zamykania projektu (w tym ewaluacja końcowa i upowszechnianie) i ponoszenie ostatnich </a:t>
          </a:r>
          <a:r>
            <a:rPr lang="pl-PL" sz="1600" smtClean="0"/>
            <a:t>kosztów (30 </a:t>
          </a:r>
          <a:r>
            <a:rPr lang="pl-PL" sz="1600" dirty="0" smtClean="0"/>
            <a:t>dni od ostatniego dnia spotkania)</a:t>
          </a:r>
          <a:endParaRPr lang="pl-PL" sz="1600" dirty="0"/>
        </a:p>
      </dgm:t>
    </dgm:pt>
    <dgm:pt modelId="{3FC83DC1-B70C-A84A-B555-8926B8EFAEC7}" type="parTrans" cxnId="{FCDD37F9-6764-094B-8489-BF7F0CC603D8}">
      <dgm:prSet/>
      <dgm:spPr/>
      <dgm:t>
        <a:bodyPr/>
        <a:lstStyle/>
        <a:p>
          <a:endParaRPr lang="pl-PL"/>
        </a:p>
      </dgm:t>
    </dgm:pt>
    <dgm:pt modelId="{50B91B42-24E9-EA4D-92D1-FF0FE6EA770E}" type="sibTrans" cxnId="{FCDD37F9-6764-094B-8489-BF7F0CC603D8}">
      <dgm:prSet/>
      <dgm:spPr/>
      <dgm:t>
        <a:bodyPr/>
        <a:lstStyle/>
        <a:p>
          <a:endParaRPr lang="pl-PL"/>
        </a:p>
      </dgm:t>
    </dgm:pt>
    <dgm:pt modelId="{CBA60174-7ECE-F944-9285-587E4A058025}">
      <dgm:prSet phldrT="[Tekst]" custT="1"/>
      <dgm:spPr/>
      <dgm:t>
        <a:bodyPr/>
        <a:lstStyle/>
        <a:p>
          <a:r>
            <a:rPr lang="pl-PL" sz="2400" dirty="0" smtClean="0"/>
            <a:t>Raportowanie</a:t>
          </a:r>
          <a:endParaRPr lang="pl-PL" sz="2400" dirty="0"/>
        </a:p>
      </dgm:t>
    </dgm:pt>
    <dgm:pt modelId="{7D611A0E-3505-D740-A2D4-D35810F5D563}" type="parTrans" cxnId="{B3E1A4BE-9E59-FF41-936A-4FE1647CF301}">
      <dgm:prSet/>
      <dgm:spPr/>
      <dgm:t>
        <a:bodyPr/>
        <a:lstStyle/>
        <a:p>
          <a:endParaRPr lang="pl-PL"/>
        </a:p>
      </dgm:t>
    </dgm:pt>
    <dgm:pt modelId="{42DD2A54-F1F5-4346-8FC4-6429E0833246}" type="sibTrans" cxnId="{B3E1A4BE-9E59-FF41-936A-4FE1647CF301}">
      <dgm:prSet/>
      <dgm:spPr/>
      <dgm:t>
        <a:bodyPr/>
        <a:lstStyle/>
        <a:p>
          <a:endParaRPr lang="pl-PL"/>
        </a:p>
      </dgm:t>
    </dgm:pt>
    <dgm:pt modelId="{5393D8EB-1C45-CC4F-89F9-6E89AEDFA973}">
      <dgm:prSet phldrT="[Tekst]" custT="1"/>
      <dgm:spPr/>
      <dgm:t>
        <a:bodyPr/>
        <a:lstStyle/>
        <a:p>
          <a:r>
            <a:rPr lang="pl-PL" sz="1600" dirty="0" smtClean="0"/>
            <a:t>Złożenie do NA raportu (14 dni od zakończenia projektu)</a:t>
          </a:r>
          <a:endParaRPr lang="pl-PL" sz="1600" dirty="0"/>
        </a:p>
      </dgm:t>
    </dgm:pt>
    <dgm:pt modelId="{182A4367-19C7-984C-B5D8-C7EBA4F937DF}" type="parTrans" cxnId="{0B8E94EA-9503-FE41-8293-5F49832DD251}">
      <dgm:prSet/>
      <dgm:spPr/>
      <dgm:t>
        <a:bodyPr/>
        <a:lstStyle/>
        <a:p>
          <a:endParaRPr lang="pl-PL"/>
        </a:p>
      </dgm:t>
    </dgm:pt>
    <dgm:pt modelId="{15F04E6C-3E5D-2D4E-81AD-485000B10A18}" type="sibTrans" cxnId="{0B8E94EA-9503-FE41-8293-5F49832DD251}">
      <dgm:prSet/>
      <dgm:spPr/>
      <dgm:t>
        <a:bodyPr/>
        <a:lstStyle/>
        <a:p>
          <a:endParaRPr lang="pl-PL"/>
        </a:p>
      </dgm:t>
    </dgm:pt>
    <dgm:pt modelId="{F0CF4CC1-4DDF-8A47-AA19-2C06B16174D2}" type="pres">
      <dgm:prSet presAssocID="{21B1BAD5-4883-784A-B20C-05A478F97A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12C43FD-7675-5447-882B-7EC3654257F6}" type="pres">
      <dgm:prSet presAssocID="{CBA60174-7ECE-F944-9285-587E4A058025}" presName="boxAndChildren" presStyleCnt="0"/>
      <dgm:spPr/>
      <dgm:t>
        <a:bodyPr/>
        <a:lstStyle/>
        <a:p>
          <a:endParaRPr lang="pl-PL"/>
        </a:p>
      </dgm:t>
    </dgm:pt>
    <dgm:pt modelId="{A2898750-436C-044E-90B3-E49EE9D38C18}" type="pres">
      <dgm:prSet presAssocID="{CBA60174-7ECE-F944-9285-587E4A058025}" presName="parentTextBox" presStyleLbl="node1" presStyleIdx="0" presStyleCnt="4"/>
      <dgm:spPr/>
      <dgm:t>
        <a:bodyPr/>
        <a:lstStyle/>
        <a:p>
          <a:endParaRPr lang="pl-PL"/>
        </a:p>
      </dgm:t>
    </dgm:pt>
    <dgm:pt modelId="{AB27A3F5-4643-1242-AEFE-6FC2CB33F0AE}" type="pres">
      <dgm:prSet presAssocID="{CBA60174-7ECE-F944-9285-587E4A058025}" presName="entireBox" presStyleLbl="node1" presStyleIdx="0" presStyleCnt="4"/>
      <dgm:spPr/>
      <dgm:t>
        <a:bodyPr/>
        <a:lstStyle/>
        <a:p>
          <a:endParaRPr lang="pl-PL"/>
        </a:p>
      </dgm:t>
    </dgm:pt>
    <dgm:pt modelId="{304E32F0-A24B-424B-B4FB-B3CEC6B9B92C}" type="pres">
      <dgm:prSet presAssocID="{CBA60174-7ECE-F944-9285-587E4A058025}" presName="descendantBox" presStyleCnt="0"/>
      <dgm:spPr/>
      <dgm:t>
        <a:bodyPr/>
        <a:lstStyle/>
        <a:p>
          <a:endParaRPr lang="pl-PL"/>
        </a:p>
      </dgm:t>
    </dgm:pt>
    <dgm:pt modelId="{D454A586-9125-2E43-806E-B984580C15CF}" type="pres">
      <dgm:prSet presAssocID="{5393D8EB-1C45-CC4F-89F9-6E89AEDFA973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0EE2BD-664F-D849-A80E-80B125B67837}" type="pres">
      <dgm:prSet presAssocID="{299B6554-3D55-444E-B741-AF7142B8A408}" presName="sp" presStyleCnt="0"/>
      <dgm:spPr/>
      <dgm:t>
        <a:bodyPr/>
        <a:lstStyle/>
        <a:p>
          <a:endParaRPr lang="pl-PL"/>
        </a:p>
      </dgm:t>
    </dgm:pt>
    <dgm:pt modelId="{63298163-4CED-5F4B-A67C-9B09D011CBDB}" type="pres">
      <dgm:prSet presAssocID="{BB260640-6CA3-0546-A5B7-76A3F6F80DB2}" presName="arrowAndChildren" presStyleCnt="0"/>
      <dgm:spPr/>
      <dgm:t>
        <a:bodyPr/>
        <a:lstStyle/>
        <a:p>
          <a:endParaRPr lang="pl-PL"/>
        </a:p>
      </dgm:t>
    </dgm:pt>
    <dgm:pt modelId="{D3EC60BC-BA18-5940-AEB7-3C9CE1982DE6}" type="pres">
      <dgm:prSet presAssocID="{BB260640-6CA3-0546-A5B7-76A3F6F80DB2}" presName="parentTextArrow" presStyleLbl="node1" presStyleIdx="0" presStyleCnt="4"/>
      <dgm:spPr/>
      <dgm:t>
        <a:bodyPr/>
        <a:lstStyle/>
        <a:p>
          <a:endParaRPr lang="pl-PL"/>
        </a:p>
      </dgm:t>
    </dgm:pt>
    <dgm:pt modelId="{E75C771E-4A60-AF47-BDAB-5E203891F22C}" type="pres">
      <dgm:prSet presAssocID="{BB260640-6CA3-0546-A5B7-76A3F6F80DB2}" presName="arrow" presStyleLbl="node1" presStyleIdx="1" presStyleCnt="4"/>
      <dgm:spPr/>
      <dgm:t>
        <a:bodyPr/>
        <a:lstStyle/>
        <a:p>
          <a:endParaRPr lang="pl-PL"/>
        </a:p>
      </dgm:t>
    </dgm:pt>
    <dgm:pt modelId="{CED1C7A0-EEE7-7E46-A04C-60A0CFF46672}" type="pres">
      <dgm:prSet presAssocID="{BB260640-6CA3-0546-A5B7-76A3F6F80DB2}" presName="descendantArrow" presStyleCnt="0"/>
      <dgm:spPr/>
      <dgm:t>
        <a:bodyPr/>
        <a:lstStyle/>
        <a:p>
          <a:endParaRPr lang="pl-PL"/>
        </a:p>
      </dgm:t>
    </dgm:pt>
    <dgm:pt modelId="{4D990573-FE6A-9D48-843B-83347AB8BD43}" type="pres">
      <dgm:prSet presAssocID="{50446537-E39F-BE44-9AAE-B368C336C864}" presName="childTextArrow" presStyleLbl="fgAccFollowNode1" presStyleIdx="1" presStyleCnt="4" custScaleY="9593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96EEA42-9F64-E441-BBCE-303B8149E591}" type="pres">
      <dgm:prSet presAssocID="{BB80FDFA-239B-534A-A8F8-0ACF15FBA56E}" presName="sp" presStyleCnt="0"/>
      <dgm:spPr/>
      <dgm:t>
        <a:bodyPr/>
        <a:lstStyle/>
        <a:p>
          <a:endParaRPr lang="pl-PL"/>
        </a:p>
      </dgm:t>
    </dgm:pt>
    <dgm:pt modelId="{F22CE1B2-7EC4-8742-96D2-BB9A727F9DA8}" type="pres">
      <dgm:prSet presAssocID="{81DA0E13-354C-404F-961B-3B6CB385DE1B}" presName="arrowAndChildren" presStyleCnt="0"/>
      <dgm:spPr/>
      <dgm:t>
        <a:bodyPr/>
        <a:lstStyle/>
        <a:p>
          <a:endParaRPr lang="pl-PL"/>
        </a:p>
      </dgm:t>
    </dgm:pt>
    <dgm:pt modelId="{1652E996-5710-4640-8FD2-12983B7D20C8}" type="pres">
      <dgm:prSet presAssocID="{81DA0E13-354C-404F-961B-3B6CB385DE1B}" presName="parentTextArrow" presStyleLbl="node1" presStyleIdx="1" presStyleCnt="4"/>
      <dgm:spPr/>
      <dgm:t>
        <a:bodyPr/>
        <a:lstStyle/>
        <a:p>
          <a:endParaRPr lang="pl-PL"/>
        </a:p>
      </dgm:t>
    </dgm:pt>
    <dgm:pt modelId="{1C63B1E3-6EEB-6A40-98BC-FBB87BEC2C64}" type="pres">
      <dgm:prSet presAssocID="{81DA0E13-354C-404F-961B-3B6CB385DE1B}" presName="arrow" presStyleLbl="node1" presStyleIdx="2" presStyleCnt="4"/>
      <dgm:spPr/>
      <dgm:t>
        <a:bodyPr/>
        <a:lstStyle/>
        <a:p>
          <a:endParaRPr lang="pl-PL"/>
        </a:p>
      </dgm:t>
    </dgm:pt>
    <dgm:pt modelId="{2DF4E1A7-0EEB-8A49-B03F-F261869F4284}" type="pres">
      <dgm:prSet presAssocID="{81DA0E13-354C-404F-961B-3B6CB385DE1B}" presName="descendantArrow" presStyleCnt="0"/>
      <dgm:spPr/>
      <dgm:t>
        <a:bodyPr/>
        <a:lstStyle/>
        <a:p>
          <a:endParaRPr lang="pl-PL"/>
        </a:p>
      </dgm:t>
    </dgm:pt>
    <dgm:pt modelId="{5ACA5A7B-DC5E-E746-AEB3-452623B1AADE}" type="pres">
      <dgm:prSet presAssocID="{66388EB5-096E-8247-9A1D-18EFC09789CA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FB845D-BE22-B947-ADBC-23668B8D5432}" type="pres">
      <dgm:prSet presAssocID="{8E39D215-A4EF-C646-957C-62FAEB75CDFB}" presName="sp" presStyleCnt="0"/>
      <dgm:spPr/>
      <dgm:t>
        <a:bodyPr/>
        <a:lstStyle/>
        <a:p>
          <a:endParaRPr lang="pl-PL"/>
        </a:p>
      </dgm:t>
    </dgm:pt>
    <dgm:pt modelId="{9C0CA637-158B-D741-A6F3-F1F7719BEA8E}" type="pres">
      <dgm:prSet presAssocID="{51B7DA26-948A-6D42-A440-732846F77207}" presName="arrowAndChildren" presStyleCnt="0"/>
      <dgm:spPr/>
      <dgm:t>
        <a:bodyPr/>
        <a:lstStyle/>
        <a:p>
          <a:endParaRPr lang="pl-PL"/>
        </a:p>
      </dgm:t>
    </dgm:pt>
    <dgm:pt modelId="{48956487-1D46-6F46-B9DB-88D8C8DD3040}" type="pres">
      <dgm:prSet presAssocID="{51B7DA26-948A-6D42-A440-732846F77207}" presName="parentTextArrow" presStyleLbl="node1" presStyleIdx="2" presStyleCnt="4"/>
      <dgm:spPr/>
      <dgm:t>
        <a:bodyPr/>
        <a:lstStyle/>
        <a:p>
          <a:endParaRPr lang="pl-PL"/>
        </a:p>
      </dgm:t>
    </dgm:pt>
    <dgm:pt modelId="{8294870D-24E0-AA43-BE4F-5C01F2731CCD}" type="pres">
      <dgm:prSet presAssocID="{51B7DA26-948A-6D42-A440-732846F77207}" presName="arrow" presStyleLbl="node1" presStyleIdx="3" presStyleCnt="4"/>
      <dgm:spPr/>
      <dgm:t>
        <a:bodyPr/>
        <a:lstStyle/>
        <a:p>
          <a:endParaRPr lang="pl-PL"/>
        </a:p>
      </dgm:t>
    </dgm:pt>
    <dgm:pt modelId="{38D3FC6F-94CC-9C4D-B20E-4427A5A6F257}" type="pres">
      <dgm:prSet presAssocID="{51B7DA26-948A-6D42-A440-732846F77207}" presName="descendantArrow" presStyleCnt="0"/>
      <dgm:spPr/>
      <dgm:t>
        <a:bodyPr/>
        <a:lstStyle/>
        <a:p>
          <a:endParaRPr lang="pl-PL"/>
        </a:p>
      </dgm:t>
    </dgm:pt>
    <dgm:pt modelId="{89ABCD37-28CF-6142-8453-96E2C38F5370}" type="pres">
      <dgm:prSet presAssocID="{D6EC281B-6344-0A44-A03A-BDFCB77AB04E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CDD37F9-6764-094B-8489-BF7F0CC603D8}" srcId="{BB260640-6CA3-0546-A5B7-76A3F6F80DB2}" destId="{50446537-E39F-BE44-9AAE-B368C336C864}" srcOrd="0" destOrd="0" parTransId="{3FC83DC1-B70C-A84A-B555-8926B8EFAEC7}" sibTransId="{50B91B42-24E9-EA4D-92D1-FF0FE6EA770E}"/>
    <dgm:cxn modelId="{E34619F8-0308-4EB9-92DF-C1BD359F15C7}" type="presOf" srcId="{BB260640-6CA3-0546-A5B7-76A3F6F80DB2}" destId="{E75C771E-4A60-AF47-BDAB-5E203891F22C}" srcOrd="1" destOrd="0" presId="urn:microsoft.com/office/officeart/2005/8/layout/process4"/>
    <dgm:cxn modelId="{0EFE4813-2E37-4F71-B750-3BAB57A6E94A}" type="presOf" srcId="{51B7DA26-948A-6D42-A440-732846F77207}" destId="{48956487-1D46-6F46-B9DB-88D8C8DD3040}" srcOrd="0" destOrd="0" presId="urn:microsoft.com/office/officeart/2005/8/layout/process4"/>
    <dgm:cxn modelId="{CC957F59-A24E-496D-ACF6-CDF50CEB1501}" type="presOf" srcId="{BB260640-6CA3-0546-A5B7-76A3F6F80DB2}" destId="{D3EC60BC-BA18-5940-AEB7-3C9CE1982DE6}" srcOrd="0" destOrd="0" presId="urn:microsoft.com/office/officeart/2005/8/layout/process4"/>
    <dgm:cxn modelId="{CEBA64FC-B1A9-47C4-B019-28FA2CE92BE9}" type="presOf" srcId="{CBA60174-7ECE-F944-9285-587E4A058025}" destId="{AB27A3F5-4643-1242-AEFE-6FC2CB33F0AE}" srcOrd="1" destOrd="0" presId="urn:microsoft.com/office/officeart/2005/8/layout/process4"/>
    <dgm:cxn modelId="{0FA878E6-4226-4886-9462-149688A9C24E}" type="presOf" srcId="{50446537-E39F-BE44-9AAE-B368C336C864}" destId="{4D990573-FE6A-9D48-843B-83347AB8BD43}" srcOrd="0" destOrd="0" presId="urn:microsoft.com/office/officeart/2005/8/layout/process4"/>
    <dgm:cxn modelId="{4A8D6CB0-D681-2A4B-B363-441142667E1D}" srcId="{21B1BAD5-4883-784A-B20C-05A478F97A84}" destId="{BB260640-6CA3-0546-A5B7-76A3F6F80DB2}" srcOrd="2" destOrd="0" parTransId="{7D936D5F-8524-EC40-8E95-B309A3CB5D90}" sibTransId="{299B6554-3D55-444E-B741-AF7142B8A408}"/>
    <dgm:cxn modelId="{878876CD-F69A-49B2-ACBD-A19D6AEB420A}" type="presOf" srcId="{81DA0E13-354C-404F-961B-3B6CB385DE1B}" destId="{1652E996-5710-4640-8FD2-12983B7D20C8}" srcOrd="0" destOrd="0" presId="urn:microsoft.com/office/officeart/2005/8/layout/process4"/>
    <dgm:cxn modelId="{3713DCB2-AB09-462D-870E-787E14D176D5}" type="presOf" srcId="{21B1BAD5-4883-784A-B20C-05A478F97A84}" destId="{F0CF4CC1-4DDF-8A47-AA19-2C06B16174D2}" srcOrd="0" destOrd="0" presId="urn:microsoft.com/office/officeart/2005/8/layout/process4"/>
    <dgm:cxn modelId="{199C5A93-E603-E348-84CD-F3BA3F26FE99}" srcId="{21B1BAD5-4883-784A-B20C-05A478F97A84}" destId="{81DA0E13-354C-404F-961B-3B6CB385DE1B}" srcOrd="1" destOrd="0" parTransId="{14B3FCCD-8228-134A-AABC-33D4FB65AB00}" sibTransId="{BB80FDFA-239B-534A-A8F8-0ACF15FBA56E}"/>
    <dgm:cxn modelId="{D2A1F84F-F7E5-4D55-8277-C32EF8B72B80}" type="presOf" srcId="{CBA60174-7ECE-F944-9285-587E4A058025}" destId="{A2898750-436C-044E-90B3-E49EE9D38C18}" srcOrd="0" destOrd="0" presId="urn:microsoft.com/office/officeart/2005/8/layout/process4"/>
    <dgm:cxn modelId="{800379BF-4D90-4173-837C-63B5E72B8055}" type="presOf" srcId="{51B7DA26-948A-6D42-A440-732846F77207}" destId="{8294870D-24E0-AA43-BE4F-5C01F2731CCD}" srcOrd="1" destOrd="0" presId="urn:microsoft.com/office/officeart/2005/8/layout/process4"/>
    <dgm:cxn modelId="{B3E1A4BE-9E59-FF41-936A-4FE1647CF301}" srcId="{21B1BAD5-4883-784A-B20C-05A478F97A84}" destId="{CBA60174-7ECE-F944-9285-587E4A058025}" srcOrd="3" destOrd="0" parTransId="{7D611A0E-3505-D740-A2D4-D35810F5D563}" sibTransId="{42DD2A54-F1F5-4346-8FC4-6429E0833246}"/>
    <dgm:cxn modelId="{8ABB1B37-C771-4715-9023-CC0CC9FE0818}" type="presOf" srcId="{81DA0E13-354C-404F-961B-3B6CB385DE1B}" destId="{1C63B1E3-6EEB-6A40-98BC-FBB87BEC2C64}" srcOrd="1" destOrd="0" presId="urn:microsoft.com/office/officeart/2005/8/layout/process4"/>
    <dgm:cxn modelId="{8963CF17-A8BF-4E26-BF97-40A8C3AA1C87}" type="presOf" srcId="{D6EC281B-6344-0A44-A03A-BDFCB77AB04E}" destId="{89ABCD37-28CF-6142-8453-96E2C38F5370}" srcOrd="0" destOrd="0" presId="urn:microsoft.com/office/officeart/2005/8/layout/process4"/>
    <dgm:cxn modelId="{4F958B80-7A97-41E9-9F84-90915A587861}" type="presOf" srcId="{5393D8EB-1C45-CC4F-89F9-6E89AEDFA973}" destId="{D454A586-9125-2E43-806E-B984580C15CF}" srcOrd="0" destOrd="0" presId="urn:microsoft.com/office/officeart/2005/8/layout/process4"/>
    <dgm:cxn modelId="{F0034612-2B0F-48CE-8435-9FE403ED542D}" type="presOf" srcId="{66388EB5-096E-8247-9A1D-18EFC09789CA}" destId="{5ACA5A7B-DC5E-E746-AEB3-452623B1AADE}" srcOrd="0" destOrd="0" presId="urn:microsoft.com/office/officeart/2005/8/layout/process4"/>
    <dgm:cxn modelId="{B6E703BA-5719-FE46-AB42-8905B730D62C}" srcId="{51B7DA26-948A-6D42-A440-732846F77207}" destId="{D6EC281B-6344-0A44-A03A-BDFCB77AB04E}" srcOrd="0" destOrd="0" parTransId="{547BD1E0-F8E7-0E47-BD89-7B0E26A63DAA}" sibTransId="{BC6BA13B-0A93-3D48-A0B4-DFEADACED6CC}"/>
    <dgm:cxn modelId="{A0F1A6F6-3EED-B340-AC4C-DA61595388E0}" srcId="{81DA0E13-354C-404F-961B-3B6CB385DE1B}" destId="{66388EB5-096E-8247-9A1D-18EFC09789CA}" srcOrd="0" destOrd="0" parTransId="{FF6BD336-712C-6B47-8BE5-AE691BE9AD34}" sibTransId="{A7C823B8-09C9-2D41-BABB-8B80680C4FBD}"/>
    <dgm:cxn modelId="{0B8E94EA-9503-FE41-8293-5F49832DD251}" srcId="{CBA60174-7ECE-F944-9285-587E4A058025}" destId="{5393D8EB-1C45-CC4F-89F9-6E89AEDFA973}" srcOrd="0" destOrd="0" parTransId="{182A4367-19C7-984C-B5D8-C7EBA4F937DF}" sibTransId="{15F04E6C-3E5D-2D4E-81AD-485000B10A18}"/>
    <dgm:cxn modelId="{BCB4FFA6-393B-4F40-88D0-BC0F41818032}" srcId="{21B1BAD5-4883-784A-B20C-05A478F97A84}" destId="{51B7DA26-948A-6D42-A440-732846F77207}" srcOrd="0" destOrd="0" parTransId="{66CDF7EF-A351-8149-8886-5C25FE7272E6}" sibTransId="{8E39D215-A4EF-C646-957C-62FAEB75CDFB}"/>
    <dgm:cxn modelId="{29F4B7AA-C4DB-4478-B3CC-A8B40087A2A4}" type="presParOf" srcId="{F0CF4CC1-4DDF-8A47-AA19-2C06B16174D2}" destId="{B12C43FD-7675-5447-882B-7EC3654257F6}" srcOrd="0" destOrd="0" presId="urn:microsoft.com/office/officeart/2005/8/layout/process4"/>
    <dgm:cxn modelId="{7893E721-8560-4DDF-89DA-97C968107EF0}" type="presParOf" srcId="{B12C43FD-7675-5447-882B-7EC3654257F6}" destId="{A2898750-436C-044E-90B3-E49EE9D38C18}" srcOrd="0" destOrd="0" presId="urn:microsoft.com/office/officeart/2005/8/layout/process4"/>
    <dgm:cxn modelId="{3D06BBB1-580B-47AF-A06A-535686C5E316}" type="presParOf" srcId="{B12C43FD-7675-5447-882B-7EC3654257F6}" destId="{AB27A3F5-4643-1242-AEFE-6FC2CB33F0AE}" srcOrd="1" destOrd="0" presId="urn:microsoft.com/office/officeart/2005/8/layout/process4"/>
    <dgm:cxn modelId="{1101CAAB-86B7-4D74-B817-60DE25581252}" type="presParOf" srcId="{B12C43FD-7675-5447-882B-7EC3654257F6}" destId="{304E32F0-A24B-424B-B4FB-B3CEC6B9B92C}" srcOrd="2" destOrd="0" presId="urn:microsoft.com/office/officeart/2005/8/layout/process4"/>
    <dgm:cxn modelId="{3B617498-C54E-4DE3-B340-2B83FD7FAAA1}" type="presParOf" srcId="{304E32F0-A24B-424B-B4FB-B3CEC6B9B92C}" destId="{D454A586-9125-2E43-806E-B984580C15CF}" srcOrd="0" destOrd="0" presId="urn:microsoft.com/office/officeart/2005/8/layout/process4"/>
    <dgm:cxn modelId="{6B03A1AF-5521-483A-BA48-7FF12F82C354}" type="presParOf" srcId="{F0CF4CC1-4DDF-8A47-AA19-2C06B16174D2}" destId="{AB0EE2BD-664F-D849-A80E-80B125B67837}" srcOrd="1" destOrd="0" presId="urn:microsoft.com/office/officeart/2005/8/layout/process4"/>
    <dgm:cxn modelId="{C46D831A-F653-45CB-8619-77B405179C18}" type="presParOf" srcId="{F0CF4CC1-4DDF-8A47-AA19-2C06B16174D2}" destId="{63298163-4CED-5F4B-A67C-9B09D011CBDB}" srcOrd="2" destOrd="0" presId="urn:microsoft.com/office/officeart/2005/8/layout/process4"/>
    <dgm:cxn modelId="{D66DF73B-D491-4EEA-BE06-E2482ADEBE5C}" type="presParOf" srcId="{63298163-4CED-5F4B-A67C-9B09D011CBDB}" destId="{D3EC60BC-BA18-5940-AEB7-3C9CE1982DE6}" srcOrd="0" destOrd="0" presId="urn:microsoft.com/office/officeart/2005/8/layout/process4"/>
    <dgm:cxn modelId="{9B6E1B6A-6673-42E7-BA24-E29EA738B0CA}" type="presParOf" srcId="{63298163-4CED-5F4B-A67C-9B09D011CBDB}" destId="{E75C771E-4A60-AF47-BDAB-5E203891F22C}" srcOrd="1" destOrd="0" presId="urn:microsoft.com/office/officeart/2005/8/layout/process4"/>
    <dgm:cxn modelId="{12786CCE-0974-4AE0-9B0A-763B20249992}" type="presParOf" srcId="{63298163-4CED-5F4B-A67C-9B09D011CBDB}" destId="{CED1C7A0-EEE7-7E46-A04C-60A0CFF46672}" srcOrd="2" destOrd="0" presId="urn:microsoft.com/office/officeart/2005/8/layout/process4"/>
    <dgm:cxn modelId="{1A379FE6-3C6B-46C7-808A-BAE7BBD65C9A}" type="presParOf" srcId="{CED1C7A0-EEE7-7E46-A04C-60A0CFF46672}" destId="{4D990573-FE6A-9D48-843B-83347AB8BD43}" srcOrd="0" destOrd="0" presId="urn:microsoft.com/office/officeart/2005/8/layout/process4"/>
    <dgm:cxn modelId="{80D119E3-D3E0-4E84-8903-E66D8A17BF07}" type="presParOf" srcId="{F0CF4CC1-4DDF-8A47-AA19-2C06B16174D2}" destId="{496EEA42-9F64-E441-BBCE-303B8149E591}" srcOrd="3" destOrd="0" presId="urn:microsoft.com/office/officeart/2005/8/layout/process4"/>
    <dgm:cxn modelId="{076766B1-167D-4414-BAF9-2A1158E1629F}" type="presParOf" srcId="{F0CF4CC1-4DDF-8A47-AA19-2C06B16174D2}" destId="{F22CE1B2-7EC4-8742-96D2-BB9A727F9DA8}" srcOrd="4" destOrd="0" presId="urn:microsoft.com/office/officeart/2005/8/layout/process4"/>
    <dgm:cxn modelId="{8E4900BF-DECF-44D0-94FF-994C59F4BB95}" type="presParOf" srcId="{F22CE1B2-7EC4-8742-96D2-BB9A727F9DA8}" destId="{1652E996-5710-4640-8FD2-12983B7D20C8}" srcOrd="0" destOrd="0" presId="urn:microsoft.com/office/officeart/2005/8/layout/process4"/>
    <dgm:cxn modelId="{2D1078E5-7A55-4AA7-AC08-51DD9C370FD1}" type="presParOf" srcId="{F22CE1B2-7EC4-8742-96D2-BB9A727F9DA8}" destId="{1C63B1E3-6EEB-6A40-98BC-FBB87BEC2C64}" srcOrd="1" destOrd="0" presId="urn:microsoft.com/office/officeart/2005/8/layout/process4"/>
    <dgm:cxn modelId="{768E3F60-8649-4A51-ACBD-61D29D839498}" type="presParOf" srcId="{F22CE1B2-7EC4-8742-96D2-BB9A727F9DA8}" destId="{2DF4E1A7-0EEB-8A49-B03F-F261869F4284}" srcOrd="2" destOrd="0" presId="urn:microsoft.com/office/officeart/2005/8/layout/process4"/>
    <dgm:cxn modelId="{BBF802D7-D493-4E60-800D-6FB7DFF349DB}" type="presParOf" srcId="{2DF4E1A7-0EEB-8A49-B03F-F261869F4284}" destId="{5ACA5A7B-DC5E-E746-AEB3-452623B1AADE}" srcOrd="0" destOrd="0" presId="urn:microsoft.com/office/officeart/2005/8/layout/process4"/>
    <dgm:cxn modelId="{31EF584D-E7C4-44CF-854C-955EE82631FA}" type="presParOf" srcId="{F0CF4CC1-4DDF-8A47-AA19-2C06B16174D2}" destId="{01FB845D-BE22-B947-ADBC-23668B8D5432}" srcOrd="5" destOrd="0" presId="urn:microsoft.com/office/officeart/2005/8/layout/process4"/>
    <dgm:cxn modelId="{681CEA1D-E20A-4993-8807-B6057E71DA4F}" type="presParOf" srcId="{F0CF4CC1-4DDF-8A47-AA19-2C06B16174D2}" destId="{9C0CA637-158B-D741-A6F3-F1F7719BEA8E}" srcOrd="6" destOrd="0" presId="urn:microsoft.com/office/officeart/2005/8/layout/process4"/>
    <dgm:cxn modelId="{D4EF2E18-0734-4BED-B9ED-74B80CBBB6EC}" type="presParOf" srcId="{9C0CA637-158B-D741-A6F3-F1F7719BEA8E}" destId="{48956487-1D46-6F46-B9DB-88D8C8DD3040}" srcOrd="0" destOrd="0" presId="urn:microsoft.com/office/officeart/2005/8/layout/process4"/>
    <dgm:cxn modelId="{52393A0C-A979-4FA5-A1BF-21393606D3C5}" type="presParOf" srcId="{9C0CA637-158B-D741-A6F3-F1F7719BEA8E}" destId="{8294870D-24E0-AA43-BE4F-5C01F2731CCD}" srcOrd="1" destOrd="0" presId="urn:microsoft.com/office/officeart/2005/8/layout/process4"/>
    <dgm:cxn modelId="{92971EFC-8633-4914-9435-D6B8E36C8464}" type="presParOf" srcId="{9C0CA637-158B-D741-A6F3-F1F7719BEA8E}" destId="{38D3FC6F-94CC-9C4D-B20E-4427A5A6F257}" srcOrd="2" destOrd="0" presId="urn:microsoft.com/office/officeart/2005/8/layout/process4"/>
    <dgm:cxn modelId="{2D6A8D75-890E-42A5-8A32-7C7ED3B410E3}" type="presParOf" srcId="{38D3FC6F-94CC-9C4D-B20E-4427A5A6F257}" destId="{89ABCD37-28CF-6142-8453-96E2C38F537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A22DA-1722-40F0-B60D-1632F6D98B78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B599D5EF-4DC6-48A2-A4C2-C62F9C01ED48}">
      <dgm:prSet/>
      <dgm:spPr/>
      <dgm:t>
        <a:bodyPr/>
        <a:lstStyle/>
        <a:p>
          <a:pPr rtl="0"/>
          <a:r>
            <a:rPr lang="pl-PL" dirty="0" smtClean="0"/>
            <a:t>Ciałem zarządczym Rady są jej członkowie </a:t>
          </a:r>
          <a:r>
            <a:rPr lang="pl-PL" dirty="0" smtClean="0">
              <a:latin typeface="Calibri" pitchFamily="34" charset="0"/>
            </a:rPr>
            <a:t>–</a:t>
          </a:r>
          <a:r>
            <a:rPr lang="pl-PL" dirty="0" smtClean="0"/>
            <a:t> po czterech przedstawicieli z Polski i Ukrainy.</a:t>
          </a:r>
          <a:endParaRPr lang="pl-PL" dirty="0"/>
        </a:p>
      </dgm:t>
    </dgm:pt>
    <dgm:pt modelId="{8C4C78F1-4B8E-4CE5-8ADF-85EF54F32665}" type="parTrans" cxnId="{D6301D7C-F52E-4CFD-A847-03235F631A08}">
      <dgm:prSet/>
      <dgm:spPr/>
      <dgm:t>
        <a:bodyPr/>
        <a:lstStyle/>
        <a:p>
          <a:endParaRPr lang="pl-PL"/>
        </a:p>
      </dgm:t>
    </dgm:pt>
    <dgm:pt modelId="{32A59E3D-066C-46E3-A370-9D702CE7A6B5}" type="sibTrans" cxnId="{D6301D7C-F52E-4CFD-A847-03235F631A08}">
      <dgm:prSet/>
      <dgm:spPr/>
      <dgm:t>
        <a:bodyPr/>
        <a:lstStyle/>
        <a:p>
          <a:endParaRPr lang="pl-PL"/>
        </a:p>
      </dgm:t>
    </dgm:pt>
    <dgm:pt modelId="{4FE3A3B1-ABC9-4C24-B6FB-FFEDD546C6D5}">
      <dgm:prSet/>
      <dgm:spPr/>
      <dgm:t>
        <a:bodyPr/>
        <a:lstStyle/>
        <a:p>
          <a:pPr algn="l" rtl="0"/>
          <a:r>
            <a:rPr lang="pl-PL" dirty="0" smtClean="0"/>
            <a:t>W każdym państwie działa Narodowa Instytucja Zarządzająca Radą – Fundacja Rozwoju Systemu Edukacji w Polsce </a:t>
          </a:r>
          <a:br>
            <a:rPr lang="pl-PL" dirty="0" smtClean="0"/>
          </a:br>
          <a:r>
            <a:rPr lang="pl-PL" dirty="0" smtClean="0"/>
            <a:t>i Ministerstwo Młodzieży i Sportu Ukrainy.  </a:t>
          </a:r>
          <a:endParaRPr lang="pl-PL" dirty="0"/>
        </a:p>
      </dgm:t>
    </dgm:pt>
    <dgm:pt modelId="{AA453DB2-05E4-4E5C-AA10-FC17F688FD57}" type="parTrans" cxnId="{ED074A80-E9DE-464B-96DE-8CD9B2A50842}">
      <dgm:prSet/>
      <dgm:spPr/>
      <dgm:t>
        <a:bodyPr/>
        <a:lstStyle/>
        <a:p>
          <a:endParaRPr lang="pl-PL"/>
        </a:p>
      </dgm:t>
    </dgm:pt>
    <dgm:pt modelId="{3818BE05-925B-4E3E-8CEA-D028CCB26321}" type="sibTrans" cxnId="{ED074A80-E9DE-464B-96DE-8CD9B2A50842}">
      <dgm:prSet/>
      <dgm:spPr/>
      <dgm:t>
        <a:bodyPr/>
        <a:lstStyle/>
        <a:p>
          <a:endParaRPr lang="pl-PL"/>
        </a:p>
      </dgm:t>
    </dgm:pt>
    <dgm:pt modelId="{EE101D5E-4413-42FE-BA2C-D7635596E22F}" type="pres">
      <dgm:prSet presAssocID="{331A22DA-1722-40F0-B60D-1632F6D98B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0278B23-0CE0-4670-B26E-655AB74B3E5B}" type="pres">
      <dgm:prSet presAssocID="{B599D5EF-4DC6-48A2-A4C2-C62F9C01ED4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44435B-FE39-4CDB-9BCB-C40140F6E574}" type="pres">
      <dgm:prSet presAssocID="{32A59E3D-066C-46E3-A370-9D702CE7A6B5}" presName="spacer" presStyleCnt="0"/>
      <dgm:spPr/>
      <dgm:t>
        <a:bodyPr/>
        <a:lstStyle/>
        <a:p>
          <a:endParaRPr lang="pl-PL"/>
        </a:p>
      </dgm:t>
    </dgm:pt>
    <dgm:pt modelId="{A3720C36-4259-48F9-9BB8-98FA8C0010D6}" type="pres">
      <dgm:prSet presAssocID="{4FE3A3B1-ABC9-4C24-B6FB-FFEDD546C6D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F91D64B-C68F-46BA-A1E7-28AFC963D76E}" type="presOf" srcId="{B599D5EF-4DC6-48A2-A4C2-C62F9C01ED48}" destId="{50278B23-0CE0-4670-B26E-655AB74B3E5B}" srcOrd="0" destOrd="0" presId="urn:microsoft.com/office/officeart/2005/8/layout/vList2"/>
    <dgm:cxn modelId="{9B2BEC1B-A550-4571-B818-35BA915AB77C}" type="presOf" srcId="{331A22DA-1722-40F0-B60D-1632F6D98B78}" destId="{EE101D5E-4413-42FE-BA2C-D7635596E22F}" srcOrd="0" destOrd="0" presId="urn:microsoft.com/office/officeart/2005/8/layout/vList2"/>
    <dgm:cxn modelId="{ED074A80-E9DE-464B-96DE-8CD9B2A50842}" srcId="{331A22DA-1722-40F0-B60D-1632F6D98B78}" destId="{4FE3A3B1-ABC9-4C24-B6FB-FFEDD546C6D5}" srcOrd="1" destOrd="0" parTransId="{AA453DB2-05E4-4E5C-AA10-FC17F688FD57}" sibTransId="{3818BE05-925B-4E3E-8CEA-D028CCB26321}"/>
    <dgm:cxn modelId="{D6301D7C-F52E-4CFD-A847-03235F631A08}" srcId="{331A22DA-1722-40F0-B60D-1632F6D98B78}" destId="{B599D5EF-4DC6-48A2-A4C2-C62F9C01ED48}" srcOrd="0" destOrd="0" parTransId="{8C4C78F1-4B8E-4CE5-8ADF-85EF54F32665}" sibTransId="{32A59E3D-066C-46E3-A370-9D702CE7A6B5}"/>
    <dgm:cxn modelId="{44BE5C33-CF97-4FB2-814B-FE8208AD0C2A}" type="presOf" srcId="{4FE3A3B1-ABC9-4C24-B6FB-FFEDD546C6D5}" destId="{A3720C36-4259-48F9-9BB8-98FA8C0010D6}" srcOrd="0" destOrd="0" presId="urn:microsoft.com/office/officeart/2005/8/layout/vList2"/>
    <dgm:cxn modelId="{1E260A47-56AA-4332-AB28-A70B05B1707A}" type="presParOf" srcId="{EE101D5E-4413-42FE-BA2C-D7635596E22F}" destId="{50278B23-0CE0-4670-B26E-655AB74B3E5B}" srcOrd="0" destOrd="0" presId="urn:microsoft.com/office/officeart/2005/8/layout/vList2"/>
    <dgm:cxn modelId="{C77E910E-D390-4D2F-965F-0C35EC26C9B9}" type="presParOf" srcId="{EE101D5E-4413-42FE-BA2C-D7635596E22F}" destId="{4744435B-FE39-4CDB-9BCB-C40140F6E574}" srcOrd="1" destOrd="0" presId="urn:microsoft.com/office/officeart/2005/8/layout/vList2"/>
    <dgm:cxn modelId="{5F6DF6EC-FD6D-40BF-A9C7-EB359EE941C2}" type="presParOf" srcId="{EE101D5E-4413-42FE-BA2C-D7635596E22F}" destId="{A3720C36-4259-48F9-9BB8-98FA8C0010D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DC4AD5-BC63-419B-8AEF-4336EE00C6B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4C627D3-33D3-4BA1-90A2-96EA67481B06}">
      <dgm:prSet phldrT="[Tekst]"/>
      <dgm:spPr/>
      <dgm:t>
        <a:bodyPr/>
        <a:lstStyle/>
        <a:p>
          <a:pPr rtl="0"/>
          <a:r>
            <a:rPr lang="pl-PL" altLang="pl-PL" b="1" dirty="0" smtClean="0"/>
            <a:t>Cele Rady:</a:t>
          </a:r>
          <a:br>
            <a:rPr lang="pl-PL" altLang="pl-PL" b="1" dirty="0" smtClean="0"/>
          </a:br>
          <a:r>
            <a:rPr lang="pl-PL" dirty="0" smtClean="0"/>
            <a:t>wspieranie polsko-ukraińskich projektów młodzieżowych, które pozwolą </a:t>
          </a:r>
          <a:br>
            <a:rPr lang="pl-PL" dirty="0" smtClean="0"/>
          </a:br>
          <a:r>
            <a:rPr lang="pl-PL" dirty="0" smtClean="0"/>
            <a:t>na </a:t>
          </a:r>
          <a:r>
            <a:rPr lang="pl-PL" altLang="pl-PL" dirty="0" smtClean="0"/>
            <a:t>wzajemne zbliżenie się, odkrywanie wspólnych korzeni, przezwyciężanie uprzedzeń i stereotypów w postrzeganiu wspólnej historii oraz we współczesnych relacjach</a:t>
          </a:r>
          <a:endParaRPr lang="pl-PL" dirty="0"/>
        </a:p>
      </dgm:t>
    </dgm:pt>
    <dgm:pt modelId="{9B02E090-16FC-4CD3-8B6D-7851FF2EDFDA}" type="parTrans" cxnId="{18AEE066-0FD5-4175-8BC9-7B6ADDA2120C}">
      <dgm:prSet/>
      <dgm:spPr/>
      <dgm:t>
        <a:bodyPr/>
        <a:lstStyle/>
        <a:p>
          <a:endParaRPr lang="pl-PL"/>
        </a:p>
      </dgm:t>
    </dgm:pt>
    <dgm:pt modelId="{F3EDF460-6EDA-4690-9357-13C6C467B107}" type="sibTrans" cxnId="{18AEE066-0FD5-4175-8BC9-7B6ADDA2120C}">
      <dgm:prSet/>
      <dgm:spPr/>
      <dgm:t>
        <a:bodyPr/>
        <a:lstStyle/>
        <a:p>
          <a:endParaRPr lang="pl-PL"/>
        </a:p>
      </dgm:t>
    </dgm:pt>
    <dgm:pt modelId="{2B15EECB-234C-4B28-9315-3DEBF2C98083}" type="asst">
      <dgm:prSet phldrT="[Tekst]"/>
      <dgm:spPr/>
      <dgm:t>
        <a:bodyPr/>
        <a:lstStyle/>
        <a:p>
          <a:pPr rtl="0"/>
          <a:r>
            <a:rPr lang="pl-PL" b="1" dirty="0" smtClean="0"/>
            <a:t>Wsparcie finansowe: </a:t>
          </a:r>
          <a:r>
            <a:rPr lang="pl-PL" dirty="0" smtClean="0"/>
            <a:t>dofinansowanie konkursu wniosków </a:t>
          </a:r>
          <a:r>
            <a:rPr lang="pl-PL" dirty="0" smtClean="0">
              <a:latin typeface="Calibri" pitchFamily="34" charset="0"/>
            </a:rPr>
            <a:t>–</a:t>
          </a:r>
          <a:r>
            <a:rPr lang="pl-PL" dirty="0" smtClean="0"/>
            <a:t> wymian, seminariów i szkoleń, spotkań młodzieży oraz projektów informacyjnych</a:t>
          </a:r>
          <a:endParaRPr lang="pl-PL" dirty="0"/>
        </a:p>
      </dgm:t>
    </dgm:pt>
    <dgm:pt modelId="{038801E3-A756-43D9-98D8-E6DB756A6C2F}" type="parTrans" cxnId="{342D479F-888C-4878-90B9-3DCF2407FB5E}">
      <dgm:prSet/>
      <dgm:spPr/>
      <dgm:t>
        <a:bodyPr/>
        <a:lstStyle/>
        <a:p>
          <a:endParaRPr lang="pl-PL"/>
        </a:p>
      </dgm:t>
    </dgm:pt>
    <dgm:pt modelId="{EFD81879-037E-4905-A54D-82674E6A44E3}" type="sibTrans" cxnId="{342D479F-888C-4878-90B9-3DCF2407FB5E}">
      <dgm:prSet/>
      <dgm:spPr/>
      <dgm:t>
        <a:bodyPr/>
        <a:lstStyle/>
        <a:p>
          <a:endParaRPr lang="pl-PL"/>
        </a:p>
      </dgm:t>
    </dgm:pt>
    <dgm:pt modelId="{A0A1EBEC-9598-47A0-ADA6-853BCC815677}">
      <dgm:prSet phldrT="[Tekst]"/>
      <dgm:spPr/>
      <dgm:t>
        <a:bodyPr/>
        <a:lstStyle/>
        <a:p>
          <a:pPr rtl="0"/>
          <a:r>
            <a:rPr lang="pl-PL" b="1" dirty="0" smtClean="0"/>
            <a:t>Wsparcie merytoryczne: </a:t>
          </a:r>
          <a:r>
            <a:rPr lang="pl-PL" dirty="0" smtClean="0"/>
            <a:t>system szkoleń, konsultacje</a:t>
          </a:r>
          <a:endParaRPr lang="pl-PL" dirty="0"/>
        </a:p>
      </dgm:t>
    </dgm:pt>
    <dgm:pt modelId="{B62BDA48-FB95-49CC-8075-FB96563104AD}" type="parTrans" cxnId="{E56EE59C-2756-4959-923B-A3EF4EAE2E28}">
      <dgm:prSet/>
      <dgm:spPr/>
      <dgm:t>
        <a:bodyPr/>
        <a:lstStyle/>
        <a:p>
          <a:endParaRPr lang="pl-PL"/>
        </a:p>
      </dgm:t>
    </dgm:pt>
    <dgm:pt modelId="{4E1CAF72-51B5-45FB-9563-F9D51FFDA670}" type="sibTrans" cxnId="{E56EE59C-2756-4959-923B-A3EF4EAE2E28}">
      <dgm:prSet/>
      <dgm:spPr/>
      <dgm:t>
        <a:bodyPr/>
        <a:lstStyle/>
        <a:p>
          <a:endParaRPr lang="pl-PL"/>
        </a:p>
      </dgm:t>
    </dgm:pt>
    <dgm:pt modelId="{F4D04B01-498D-44EC-BFEA-84A862D2CE5F}" type="pres">
      <dgm:prSet presAssocID="{E7DC4AD5-BC63-419B-8AEF-4336EE00C6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F1949407-9359-4E94-9E60-C3F220500EB6}" type="pres">
      <dgm:prSet presAssocID="{F4C627D3-33D3-4BA1-90A2-96EA67481B06}" presName="hierRoot1" presStyleCnt="0"/>
      <dgm:spPr/>
    </dgm:pt>
    <dgm:pt modelId="{1CABB975-F8F8-468C-A16D-5215FC4FA7CD}" type="pres">
      <dgm:prSet presAssocID="{F4C627D3-33D3-4BA1-90A2-96EA67481B06}" presName="composite" presStyleCnt="0"/>
      <dgm:spPr/>
    </dgm:pt>
    <dgm:pt modelId="{22E9F4B7-8B54-4C28-9ECB-A4BF8EAF347D}" type="pres">
      <dgm:prSet presAssocID="{F4C627D3-33D3-4BA1-90A2-96EA67481B06}" presName="background" presStyleLbl="node0" presStyleIdx="0" presStyleCnt="1"/>
      <dgm:spPr/>
    </dgm:pt>
    <dgm:pt modelId="{8C411939-B2B1-49CE-8F3C-8855D329BF09}" type="pres">
      <dgm:prSet presAssocID="{F4C627D3-33D3-4BA1-90A2-96EA67481B06}" presName="text" presStyleLbl="fgAcc0" presStyleIdx="0" presStyleCnt="1" custScaleX="129660" custScaleY="11770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5FB1784-BED7-409D-8222-8165013D5839}" type="pres">
      <dgm:prSet presAssocID="{F4C627D3-33D3-4BA1-90A2-96EA67481B06}" presName="hierChild2" presStyleCnt="0"/>
      <dgm:spPr/>
    </dgm:pt>
    <dgm:pt modelId="{0746D582-3EF9-4E45-81BF-135D3535FACC}" type="pres">
      <dgm:prSet presAssocID="{038801E3-A756-43D9-98D8-E6DB756A6C2F}" presName="Name10" presStyleLbl="parChTrans1D2" presStyleIdx="0" presStyleCnt="2"/>
      <dgm:spPr/>
      <dgm:t>
        <a:bodyPr/>
        <a:lstStyle/>
        <a:p>
          <a:endParaRPr lang="pl-PL"/>
        </a:p>
      </dgm:t>
    </dgm:pt>
    <dgm:pt modelId="{FB665D4E-C888-4368-B3C2-9C2FAA658C96}" type="pres">
      <dgm:prSet presAssocID="{2B15EECB-234C-4B28-9315-3DEBF2C98083}" presName="hierRoot2" presStyleCnt="0"/>
      <dgm:spPr/>
    </dgm:pt>
    <dgm:pt modelId="{7F31FF34-929B-4894-BB79-D25D3677A781}" type="pres">
      <dgm:prSet presAssocID="{2B15EECB-234C-4B28-9315-3DEBF2C98083}" presName="composite2" presStyleCnt="0"/>
      <dgm:spPr/>
    </dgm:pt>
    <dgm:pt modelId="{45DDC5B7-5145-4443-BE02-28D67DCB9616}" type="pres">
      <dgm:prSet presAssocID="{2B15EECB-234C-4B28-9315-3DEBF2C98083}" presName="background2" presStyleLbl="asst1" presStyleIdx="0" presStyleCnt="1"/>
      <dgm:spPr/>
    </dgm:pt>
    <dgm:pt modelId="{C9DDF696-3BCA-43F3-82FB-E4F57D96AAAC}" type="pres">
      <dgm:prSet presAssocID="{2B15EECB-234C-4B28-9315-3DEBF2C9808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8915FC3-3B37-4B14-ABBE-33BCA5B91AC5}" type="pres">
      <dgm:prSet presAssocID="{2B15EECB-234C-4B28-9315-3DEBF2C98083}" presName="hierChild3" presStyleCnt="0"/>
      <dgm:spPr/>
    </dgm:pt>
    <dgm:pt modelId="{3447D402-3281-4AEB-B85E-E1A9E80F5244}" type="pres">
      <dgm:prSet presAssocID="{B62BDA48-FB95-49CC-8075-FB96563104AD}" presName="Name10" presStyleLbl="parChTrans1D2" presStyleIdx="1" presStyleCnt="2"/>
      <dgm:spPr/>
      <dgm:t>
        <a:bodyPr/>
        <a:lstStyle/>
        <a:p>
          <a:endParaRPr lang="pl-PL"/>
        </a:p>
      </dgm:t>
    </dgm:pt>
    <dgm:pt modelId="{C525FC90-4373-4FC5-99A4-0BE8828CDC0E}" type="pres">
      <dgm:prSet presAssocID="{A0A1EBEC-9598-47A0-ADA6-853BCC815677}" presName="hierRoot2" presStyleCnt="0"/>
      <dgm:spPr/>
    </dgm:pt>
    <dgm:pt modelId="{F375E9EA-25BF-4F10-AC5E-47E7AAF07AA4}" type="pres">
      <dgm:prSet presAssocID="{A0A1EBEC-9598-47A0-ADA6-853BCC815677}" presName="composite2" presStyleCnt="0"/>
      <dgm:spPr/>
    </dgm:pt>
    <dgm:pt modelId="{6032155B-BAC9-4501-9544-B443BE8B8C60}" type="pres">
      <dgm:prSet presAssocID="{A0A1EBEC-9598-47A0-ADA6-853BCC815677}" presName="background2" presStyleLbl="node2" presStyleIdx="0" presStyleCnt="1"/>
      <dgm:spPr/>
    </dgm:pt>
    <dgm:pt modelId="{6922F1D7-5D41-428B-A0C6-2484D185DA84}" type="pres">
      <dgm:prSet presAssocID="{A0A1EBEC-9598-47A0-ADA6-853BCC81567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A6200BB-6BAD-4EAC-ACCE-75DF1390E076}" type="pres">
      <dgm:prSet presAssocID="{A0A1EBEC-9598-47A0-ADA6-853BCC815677}" presName="hierChild3" presStyleCnt="0"/>
      <dgm:spPr/>
    </dgm:pt>
  </dgm:ptLst>
  <dgm:cxnLst>
    <dgm:cxn modelId="{2E18A90D-EC59-458B-8B83-295AD0F45F24}" type="presOf" srcId="{038801E3-A756-43D9-98D8-E6DB756A6C2F}" destId="{0746D582-3EF9-4E45-81BF-135D3535FACC}" srcOrd="0" destOrd="0" presId="urn:microsoft.com/office/officeart/2005/8/layout/hierarchy1"/>
    <dgm:cxn modelId="{4628EE17-782F-4597-924D-ABE2561F8B4F}" type="presOf" srcId="{B62BDA48-FB95-49CC-8075-FB96563104AD}" destId="{3447D402-3281-4AEB-B85E-E1A9E80F5244}" srcOrd="0" destOrd="0" presId="urn:microsoft.com/office/officeart/2005/8/layout/hierarchy1"/>
    <dgm:cxn modelId="{760D6D37-4AC4-4662-A818-5E3F7D550068}" type="presOf" srcId="{F4C627D3-33D3-4BA1-90A2-96EA67481B06}" destId="{8C411939-B2B1-49CE-8F3C-8855D329BF09}" srcOrd="0" destOrd="0" presId="urn:microsoft.com/office/officeart/2005/8/layout/hierarchy1"/>
    <dgm:cxn modelId="{E56EE59C-2756-4959-923B-A3EF4EAE2E28}" srcId="{F4C627D3-33D3-4BA1-90A2-96EA67481B06}" destId="{A0A1EBEC-9598-47A0-ADA6-853BCC815677}" srcOrd="1" destOrd="0" parTransId="{B62BDA48-FB95-49CC-8075-FB96563104AD}" sibTransId="{4E1CAF72-51B5-45FB-9563-F9D51FFDA670}"/>
    <dgm:cxn modelId="{18AEE066-0FD5-4175-8BC9-7B6ADDA2120C}" srcId="{E7DC4AD5-BC63-419B-8AEF-4336EE00C6B8}" destId="{F4C627D3-33D3-4BA1-90A2-96EA67481B06}" srcOrd="0" destOrd="0" parTransId="{9B02E090-16FC-4CD3-8B6D-7851FF2EDFDA}" sibTransId="{F3EDF460-6EDA-4690-9357-13C6C467B107}"/>
    <dgm:cxn modelId="{B682B5A9-1726-4EE4-954A-77C402FBDBB4}" type="presOf" srcId="{2B15EECB-234C-4B28-9315-3DEBF2C98083}" destId="{C9DDF696-3BCA-43F3-82FB-E4F57D96AAAC}" srcOrd="0" destOrd="0" presId="urn:microsoft.com/office/officeart/2005/8/layout/hierarchy1"/>
    <dgm:cxn modelId="{DEC2B263-EBF0-4CE5-BFF3-831B4C5F6486}" type="presOf" srcId="{E7DC4AD5-BC63-419B-8AEF-4336EE00C6B8}" destId="{F4D04B01-498D-44EC-BFEA-84A862D2CE5F}" srcOrd="0" destOrd="0" presId="urn:microsoft.com/office/officeart/2005/8/layout/hierarchy1"/>
    <dgm:cxn modelId="{43DBAB79-20F6-416A-8C94-4772655AAC5B}" type="presOf" srcId="{A0A1EBEC-9598-47A0-ADA6-853BCC815677}" destId="{6922F1D7-5D41-428B-A0C6-2484D185DA84}" srcOrd="0" destOrd="0" presId="urn:microsoft.com/office/officeart/2005/8/layout/hierarchy1"/>
    <dgm:cxn modelId="{342D479F-888C-4878-90B9-3DCF2407FB5E}" srcId="{F4C627D3-33D3-4BA1-90A2-96EA67481B06}" destId="{2B15EECB-234C-4B28-9315-3DEBF2C98083}" srcOrd="0" destOrd="0" parTransId="{038801E3-A756-43D9-98D8-E6DB756A6C2F}" sibTransId="{EFD81879-037E-4905-A54D-82674E6A44E3}"/>
    <dgm:cxn modelId="{B9F3B635-DFF0-4CCA-8F1C-E3698BC869E2}" type="presParOf" srcId="{F4D04B01-498D-44EC-BFEA-84A862D2CE5F}" destId="{F1949407-9359-4E94-9E60-C3F220500EB6}" srcOrd="0" destOrd="0" presId="urn:microsoft.com/office/officeart/2005/8/layout/hierarchy1"/>
    <dgm:cxn modelId="{903E7611-C173-4926-A7C7-777BD5652B9A}" type="presParOf" srcId="{F1949407-9359-4E94-9E60-C3F220500EB6}" destId="{1CABB975-F8F8-468C-A16D-5215FC4FA7CD}" srcOrd="0" destOrd="0" presId="urn:microsoft.com/office/officeart/2005/8/layout/hierarchy1"/>
    <dgm:cxn modelId="{6403DDC3-9C02-45FE-B054-828C4EC142FD}" type="presParOf" srcId="{1CABB975-F8F8-468C-A16D-5215FC4FA7CD}" destId="{22E9F4B7-8B54-4C28-9ECB-A4BF8EAF347D}" srcOrd="0" destOrd="0" presId="urn:microsoft.com/office/officeart/2005/8/layout/hierarchy1"/>
    <dgm:cxn modelId="{AA2A5592-C489-4642-BEB5-3CA0A4E78083}" type="presParOf" srcId="{1CABB975-F8F8-468C-A16D-5215FC4FA7CD}" destId="{8C411939-B2B1-49CE-8F3C-8855D329BF09}" srcOrd="1" destOrd="0" presId="urn:microsoft.com/office/officeart/2005/8/layout/hierarchy1"/>
    <dgm:cxn modelId="{7A28D15A-4062-4FAD-9992-C0890EDE84E2}" type="presParOf" srcId="{F1949407-9359-4E94-9E60-C3F220500EB6}" destId="{55FB1784-BED7-409D-8222-8165013D5839}" srcOrd="1" destOrd="0" presId="urn:microsoft.com/office/officeart/2005/8/layout/hierarchy1"/>
    <dgm:cxn modelId="{871099E8-45FE-4766-81DF-9C6A80B70E08}" type="presParOf" srcId="{55FB1784-BED7-409D-8222-8165013D5839}" destId="{0746D582-3EF9-4E45-81BF-135D3535FACC}" srcOrd="0" destOrd="0" presId="urn:microsoft.com/office/officeart/2005/8/layout/hierarchy1"/>
    <dgm:cxn modelId="{9FD57BA4-1334-48D0-BE44-134FAB8F57B1}" type="presParOf" srcId="{55FB1784-BED7-409D-8222-8165013D5839}" destId="{FB665D4E-C888-4368-B3C2-9C2FAA658C96}" srcOrd="1" destOrd="0" presId="urn:microsoft.com/office/officeart/2005/8/layout/hierarchy1"/>
    <dgm:cxn modelId="{96B90D68-77B5-4CB7-AAD6-6F7ED4795F18}" type="presParOf" srcId="{FB665D4E-C888-4368-B3C2-9C2FAA658C96}" destId="{7F31FF34-929B-4894-BB79-D25D3677A781}" srcOrd="0" destOrd="0" presId="urn:microsoft.com/office/officeart/2005/8/layout/hierarchy1"/>
    <dgm:cxn modelId="{F8D8DEC9-1B87-4FE2-84A7-4C508AB84497}" type="presParOf" srcId="{7F31FF34-929B-4894-BB79-D25D3677A781}" destId="{45DDC5B7-5145-4443-BE02-28D67DCB9616}" srcOrd="0" destOrd="0" presId="urn:microsoft.com/office/officeart/2005/8/layout/hierarchy1"/>
    <dgm:cxn modelId="{08E2172F-394D-4840-B3E7-084B49EFF2D4}" type="presParOf" srcId="{7F31FF34-929B-4894-BB79-D25D3677A781}" destId="{C9DDF696-3BCA-43F3-82FB-E4F57D96AAAC}" srcOrd="1" destOrd="0" presId="urn:microsoft.com/office/officeart/2005/8/layout/hierarchy1"/>
    <dgm:cxn modelId="{8EB3159D-7A30-4AE0-8B3B-83841956EF54}" type="presParOf" srcId="{FB665D4E-C888-4368-B3C2-9C2FAA658C96}" destId="{88915FC3-3B37-4B14-ABBE-33BCA5B91AC5}" srcOrd="1" destOrd="0" presId="urn:microsoft.com/office/officeart/2005/8/layout/hierarchy1"/>
    <dgm:cxn modelId="{281160E9-C5EF-4B5E-AE9B-FFC7E9781405}" type="presParOf" srcId="{55FB1784-BED7-409D-8222-8165013D5839}" destId="{3447D402-3281-4AEB-B85E-E1A9E80F5244}" srcOrd="2" destOrd="0" presId="urn:microsoft.com/office/officeart/2005/8/layout/hierarchy1"/>
    <dgm:cxn modelId="{132C7551-6A3E-4578-A07F-BF6FE69866A0}" type="presParOf" srcId="{55FB1784-BED7-409D-8222-8165013D5839}" destId="{C525FC90-4373-4FC5-99A4-0BE8828CDC0E}" srcOrd="3" destOrd="0" presId="urn:microsoft.com/office/officeart/2005/8/layout/hierarchy1"/>
    <dgm:cxn modelId="{7E895B7E-6C5D-48F6-A022-0204A1570CB5}" type="presParOf" srcId="{C525FC90-4373-4FC5-99A4-0BE8828CDC0E}" destId="{F375E9EA-25BF-4F10-AC5E-47E7AAF07AA4}" srcOrd="0" destOrd="0" presId="urn:microsoft.com/office/officeart/2005/8/layout/hierarchy1"/>
    <dgm:cxn modelId="{61B55DFE-31B9-40E1-9A0B-A442EAD2C259}" type="presParOf" srcId="{F375E9EA-25BF-4F10-AC5E-47E7AAF07AA4}" destId="{6032155B-BAC9-4501-9544-B443BE8B8C60}" srcOrd="0" destOrd="0" presId="urn:microsoft.com/office/officeart/2005/8/layout/hierarchy1"/>
    <dgm:cxn modelId="{1436F0E5-963A-477F-B8B0-A4A44C63FD4D}" type="presParOf" srcId="{F375E9EA-25BF-4F10-AC5E-47E7AAF07AA4}" destId="{6922F1D7-5D41-428B-A0C6-2484D185DA84}" srcOrd="1" destOrd="0" presId="urn:microsoft.com/office/officeart/2005/8/layout/hierarchy1"/>
    <dgm:cxn modelId="{B4130ACF-4BC5-422F-9A50-E2625C2DF284}" type="presParOf" srcId="{C525FC90-4373-4FC5-99A4-0BE8828CDC0E}" destId="{0A6200BB-6BAD-4EAC-ACCE-75DF1390E0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EC5851-725D-4FDE-8652-8CE8FF090B7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905DC36-C12E-48A2-8CDF-9D4CF047795D}">
      <dgm:prSet/>
      <dgm:spPr/>
      <dgm:t>
        <a:bodyPr/>
        <a:lstStyle/>
        <a:p>
          <a:pPr rtl="0"/>
          <a:r>
            <a:rPr lang="pl-PL" dirty="0" smtClean="0"/>
            <a:t>Dofinansowanie </a:t>
          </a:r>
          <a:endParaRPr lang="pl-PL" dirty="0"/>
        </a:p>
      </dgm:t>
    </dgm:pt>
    <dgm:pt modelId="{2A34E5B1-90B5-471B-BB09-498441143353}" type="parTrans" cxnId="{8C0520BC-D553-401B-934C-142D43BEF2DE}">
      <dgm:prSet/>
      <dgm:spPr/>
      <dgm:t>
        <a:bodyPr/>
        <a:lstStyle/>
        <a:p>
          <a:endParaRPr lang="pl-PL"/>
        </a:p>
      </dgm:t>
    </dgm:pt>
    <dgm:pt modelId="{EBAD929E-6193-44DF-A064-E1E323940D96}" type="sibTrans" cxnId="{8C0520BC-D553-401B-934C-142D43BEF2DE}">
      <dgm:prSet/>
      <dgm:spPr/>
      <dgm:t>
        <a:bodyPr/>
        <a:lstStyle/>
        <a:p>
          <a:endParaRPr lang="pl-PL"/>
        </a:p>
      </dgm:t>
    </dgm:pt>
    <dgm:pt modelId="{CFC8BB82-1EB4-42D6-A66F-53A0D59FD336}">
      <dgm:prSet custT="1"/>
      <dgm:spPr/>
      <dgm:t>
        <a:bodyPr/>
        <a:lstStyle/>
        <a:p>
          <a:pPr rtl="0"/>
          <a:r>
            <a:rPr lang="pl-PL" sz="2000" dirty="0" smtClean="0"/>
            <a:t>3 800 000 PLN</a:t>
          </a:r>
          <a:endParaRPr lang="pl-PL" sz="2000" dirty="0"/>
        </a:p>
      </dgm:t>
    </dgm:pt>
    <dgm:pt modelId="{08CABDB0-12AF-49E9-B8EA-DCE620F994C1}" type="parTrans" cxnId="{065BB32E-8A08-492D-8108-012603DA7580}">
      <dgm:prSet/>
      <dgm:spPr/>
      <dgm:t>
        <a:bodyPr/>
        <a:lstStyle/>
        <a:p>
          <a:endParaRPr lang="pl-PL"/>
        </a:p>
      </dgm:t>
    </dgm:pt>
    <dgm:pt modelId="{7957E196-AA8A-407C-8784-E9DAEDD2D907}" type="sibTrans" cxnId="{065BB32E-8A08-492D-8108-012603DA7580}">
      <dgm:prSet/>
      <dgm:spPr/>
      <dgm:t>
        <a:bodyPr/>
        <a:lstStyle/>
        <a:p>
          <a:endParaRPr lang="pl-PL"/>
        </a:p>
      </dgm:t>
    </dgm:pt>
    <dgm:pt modelId="{4E783547-D6D0-48D8-A06D-D472DF31AD92}">
      <dgm:prSet/>
      <dgm:spPr/>
      <dgm:t>
        <a:bodyPr/>
        <a:lstStyle/>
        <a:p>
          <a:pPr rtl="0"/>
          <a:r>
            <a:rPr lang="pl-PL" dirty="0" smtClean="0"/>
            <a:t>Liczba złożonych wniosków</a:t>
          </a:r>
          <a:endParaRPr lang="pl-PL" dirty="0"/>
        </a:p>
      </dgm:t>
    </dgm:pt>
    <dgm:pt modelId="{F930DC20-0ED4-4944-9FDC-B5B5C78CC9D2}" type="parTrans" cxnId="{B44F92CE-F8C1-438F-876A-4A7CE644F6E6}">
      <dgm:prSet/>
      <dgm:spPr/>
      <dgm:t>
        <a:bodyPr/>
        <a:lstStyle/>
        <a:p>
          <a:endParaRPr lang="pl-PL"/>
        </a:p>
      </dgm:t>
    </dgm:pt>
    <dgm:pt modelId="{B0631EE7-D8EC-4CE6-A02E-A6DED5A4D83A}" type="sibTrans" cxnId="{B44F92CE-F8C1-438F-876A-4A7CE644F6E6}">
      <dgm:prSet/>
      <dgm:spPr/>
      <dgm:t>
        <a:bodyPr/>
        <a:lstStyle/>
        <a:p>
          <a:endParaRPr lang="pl-PL"/>
        </a:p>
      </dgm:t>
    </dgm:pt>
    <dgm:pt modelId="{1F026A7E-962C-4A68-BCE0-2AC25C8B1E47}">
      <dgm:prSet/>
      <dgm:spPr/>
      <dgm:t>
        <a:bodyPr/>
        <a:lstStyle/>
        <a:p>
          <a:pPr rtl="0"/>
          <a:r>
            <a:rPr lang="pl-PL" dirty="0" smtClean="0"/>
            <a:t>258</a:t>
          </a:r>
          <a:endParaRPr lang="pl-PL" dirty="0"/>
        </a:p>
      </dgm:t>
    </dgm:pt>
    <dgm:pt modelId="{E9EFD7C6-1687-49C8-9EB3-8A631387B7AD}" type="parTrans" cxnId="{9D14DE63-7CAB-48C3-94AA-6A0730541BA2}">
      <dgm:prSet/>
      <dgm:spPr/>
      <dgm:t>
        <a:bodyPr/>
        <a:lstStyle/>
        <a:p>
          <a:endParaRPr lang="pl-PL"/>
        </a:p>
      </dgm:t>
    </dgm:pt>
    <dgm:pt modelId="{391A3D42-73DD-4EEE-8118-910D64373C57}" type="sibTrans" cxnId="{9D14DE63-7CAB-48C3-94AA-6A0730541BA2}">
      <dgm:prSet/>
      <dgm:spPr/>
      <dgm:t>
        <a:bodyPr/>
        <a:lstStyle/>
        <a:p>
          <a:endParaRPr lang="pl-PL"/>
        </a:p>
      </dgm:t>
    </dgm:pt>
    <dgm:pt modelId="{D67F0E58-84E8-4ED6-9100-531C4F27E1F2}">
      <dgm:prSet/>
      <dgm:spPr/>
      <dgm:t>
        <a:bodyPr/>
        <a:lstStyle/>
        <a:p>
          <a:pPr rtl="0"/>
          <a:r>
            <a:rPr lang="pl-PL" dirty="0" smtClean="0"/>
            <a:t>70</a:t>
          </a:r>
          <a:endParaRPr lang="pl-PL" dirty="0"/>
        </a:p>
      </dgm:t>
    </dgm:pt>
    <dgm:pt modelId="{2E5D0F8D-A5E0-4F22-92E9-1F1F90770760}" type="parTrans" cxnId="{DB240BF5-8248-4312-B32A-A05641A02945}">
      <dgm:prSet/>
      <dgm:spPr/>
      <dgm:t>
        <a:bodyPr/>
        <a:lstStyle/>
        <a:p>
          <a:endParaRPr lang="pl-PL"/>
        </a:p>
      </dgm:t>
    </dgm:pt>
    <dgm:pt modelId="{A82DD978-E6D6-43F1-9EA4-4682B5AEE1B8}" type="sibTrans" cxnId="{DB240BF5-8248-4312-B32A-A05641A02945}">
      <dgm:prSet/>
      <dgm:spPr/>
      <dgm:t>
        <a:bodyPr/>
        <a:lstStyle/>
        <a:p>
          <a:endParaRPr lang="pl-PL"/>
        </a:p>
      </dgm:t>
    </dgm:pt>
    <dgm:pt modelId="{2225A44D-3CF1-4249-B1F0-37132DD7EF47}">
      <dgm:prSet/>
      <dgm:spPr/>
      <dgm:t>
        <a:bodyPr/>
        <a:lstStyle/>
        <a:p>
          <a:pPr rtl="0"/>
          <a:r>
            <a:rPr lang="pl-PL" dirty="0" smtClean="0"/>
            <a:t>Liczba uczestników</a:t>
          </a:r>
          <a:endParaRPr lang="pl-PL" dirty="0"/>
        </a:p>
      </dgm:t>
    </dgm:pt>
    <dgm:pt modelId="{3D5CB680-4B9E-47B2-955F-B786965A69E4}" type="parTrans" cxnId="{8A7F8354-DC4F-4189-A7EB-2784C4AC7D8A}">
      <dgm:prSet/>
      <dgm:spPr/>
      <dgm:t>
        <a:bodyPr/>
        <a:lstStyle/>
        <a:p>
          <a:endParaRPr lang="pl-PL"/>
        </a:p>
      </dgm:t>
    </dgm:pt>
    <dgm:pt modelId="{F48862D7-607C-4ADE-A2DE-B5D7441A61E1}" type="sibTrans" cxnId="{8A7F8354-DC4F-4189-A7EB-2784C4AC7D8A}">
      <dgm:prSet/>
      <dgm:spPr/>
      <dgm:t>
        <a:bodyPr/>
        <a:lstStyle/>
        <a:p>
          <a:endParaRPr lang="pl-PL"/>
        </a:p>
      </dgm:t>
    </dgm:pt>
    <dgm:pt modelId="{BC68D88F-AD1F-4237-9568-09C9E2F24973}">
      <dgm:prSet/>
      <dgm:spPr/>
      <dgm:t>
        <a:bodyPr/>
        <a:lstStyle/>
        <a:p>
          <a:pPr rtl="0"/>
          <a:r>
            <a:rPr lang="pl-PL" smtClean="0"/>
            <a:t>2289</a:t>
          </a:r>
          <a:endParaRPr lang="pl-PL" dirty="0"/>
        </a:p>
      </dgm:t>
    </dgm:pt>
    <dgm:pt modelId="{6BD69E2C-EF8A-403C-B7CE-BADCBD447C1C}" type="parTrans" cxnId="{2EEBFF35-F19D-40AD-AA1C-7DA1B1B170F0}">
      <dgm:prSet/>
      <dgm:spPr/>
      <dgm:t>
        <a:bodyPr/>
        <a:lstStyle/>
        <a:p>
          <a:endParaRPr lang="pl-PL"/>
        </a:p>
      </dgm:t>
    </dgm:pt>
    <dgm:pt modelId="{C501BA17-A875-4964-96F4-CDDAB933A44A}" type="sibTrans" cxnId="{2EEBFF35-F19D-40AD-AA1C-7DA1B1B170F0}">
      <dgm:prSet/>
      <dgm:spPr/>
      <dgm:t>
        <a:bodyPr/>
        <a:lstStyle/>
        <a:p>
          <a:endParaRPr lang="pl-PL"/>
        </a:p>
      </dgm:t>
    </dgm:pt>
    <dgm:pt modelId="{F8EB3EBC-E7FC-4279-8698-3A1D5FE073FF}">
      <dgm:prSet/>
      <dgm:spPr/>
      <dgm:t>
        <a:bodyPr/>
        <a:lstStyle/>
        <a:p>
          <a:pPr rtl="0"/>
          <a:r>
            <a:rPr lang="pl-PL" dirty="0" smtClean="0"/>
            <a:t>Liczba dofinansowanych projektów</a:t>
          </a:r>
          <a:endParaRPr lang="pl-PL" dirty="0"/>
        </a:p>
      </dgm:t>
    </dgm:pt>
    <dgm:pt modelId="{B9540EB2-992C-4083-8D93-577B822924FB}" type="sibTrans" cxnId="{89631097-7C79-44E9-9A6B-3C03DD805900}">
      <dgm:prSet/>
      <dgm:spPr/>
      <dgm:t>
        <a:bodyPr/>
        <a:lstStyle/>
        <a:p>
          <a:endParaRPr lang="pl-PL"/>
        </a:p>
      </dgm:t>
    </dgm:pt>
    <dgm:pt modelId="{539FFE6F-9347-4A8E-9EAF-9B0595E6A5F8}" type="parTrans" cxnId="{89631097-7C79-44E9-9A6B-3C03DD805900}">
      <dgm:prSet/>
      <dgm:spPr/>
      <dgm:t>
        <a:bodyPr/>
        <a:lstStyle/>
        <a:p>
          <a:endParaRPr lang="pl-PL"/>
        </a:p>
      </dgm:t>
    </dgm:pt>
    <dgm:pt modelId="{CABC543E-9A4E-497A-90AA-6911829A0F7F}" type="pres">
      <dgm:prSet presAssocID="{89EC5851-725D-4FDE-8652-8CE8FF090B7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19BEC433-9920-4229-9259-66F1BC217FA0}" type="pres">
      <dgm:prSet presAssocID="{8905DC36-C12E-48A2-8CDF-9D4CF047795D}" presName="horFlow" presStyleCnt="0"/>
      <dgm:spPr/>
    </dgm:pt>
    <dgm:pt modelId="{D77650A5-4978-4CDF-B97B-E84482B291E9}" type="pres">
      <dgm:prSet presAssocID="{8905DC36-C12E-48A2-8CDF-9D4CF047795D}" presName="bigChev" presStyleLbl="node1" presStyleIdx="0" presStyleCnt="4"/>
      <dgm:spPr/>
      <dgm:t>
        <a:bodyPr/>
        <a:lstStyle/>
        <a:p>
          <a:endParaRPr lang="pl-PL"/>
        </a:p>
      </dgm:t>
    </dgm:pt>
    <dgm:pt modelId="{20CAC9B4-3380-48B8-8791-E74752430ECA}" type="pres">
      <dgm:prSet presAssocID="{08CABDB0-12AF-49E9-B8EA-DCE620F994C1}" presName="parTrans" presStyleCnt="0"/>
      <dgm:spPr/>
    </dgm:pt>
    <dgm:pt modelId="{0E7625AF-DB32-470D-B784-5EFA82C8028B}" type="pres">
      <dgm:prSet presAssocID="{CFC8BB82-1EB4-42D6-A66F-53A0D59FD336}" presName="node" presStyleLbl="alignAccFollowNode1" presStyleIdx="0" presStyleCnt="4" custScaleX="10837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1CA3A6-F508-47CE-A010-C4EBE61BAC06}" type="pres">
      <dgm:prSet presAssocID="{8905DC36-C12E-48A2-8CDF-9D4CF047795D}" presName="vSp" presStyleCnt="0"/>
      <dgm:spPr/>
    </dgm:pt>
    <dgm:pt modelId="{D148ED93-E19F-4783-A348-8142ECFCABEF}" type="pres">
      <dgm:prSet presAssocID="{4E783547-D6D0-48D8-A06D-D472DF31AD92}" presName="horFlow" presStyleCnt="0"/>
      <dgm:spPr/>
    </dgm:pt>
    <dgm:pt modelId="{4FE32D40-57F9-4538-9E4F-1C0BF7A9AE00}" type="pres">
      <dgm:prSet presAssocID="{4E783547-D6D0-48D8-A06D-D472DF31AD92}" presName="bigChev" presStyleLbl="node1" presStyleIdx="1" presStyleCnt="4"/>
      <dgm:spPr/>
      <dgm:t>
        <a:bodyPr/>
        <a:lstStyle/>
        <a:p>
          <a:endParaRPr lang="pl-PL"/>
        </a:p>
      </dgm:t>
    </dgm:pt>
    <dgm:pt modelId="{1CC045E1-45AB-42D2-B805-8D3B237423D4}" type="pres">
      <dgm:prSet presAssocID="{E9EFD7C6-1687-49C8-9EB3-8A631387B7AD}" presName="parTrans" presStyleCnt="0"/>
      <dgm:spPr/>
    </dgm:pt>
    <dgm:pt modelId="{EFF76F30-BCAF-40CA-B9F9-CDADFC7669BE}" type="pres">
      <dgm:prSet presAssocID="{1F026A7E-962C-4A68-BCE0-2AC25C8B1E47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84C077-452F-4C54-A02A-1D0578305098}" type="pres">
      <dgm:prSet presAssocID="{4E783547-D6D0-48D8-A06D-D472DF31AD92}" presName="vSp" presStyleCnt="0"/>
      <dgm:spPr/>
    </dgm:pt>
    <dgm:pt modelId="{E753F017-6CEE-4E47-A060-9C3DAF0613D9}" type="pres">
      <dgm:prSet presAssocID="{F8EB3EBC-E7FC-4279-8698-3A1D5FE073FF}" presName="horFlow" presStyleCnt="0"/>
      <dgm:spPr/>
    </dgm:pt>
    <dgm:pt modelId="{F62A4281-ED66-4E8F-B196-38CAA0E0EAA3}" type="pres">
      <dgm:prSet presAssocID="{F8EB3EBC-E7FC-4279-8698-3A1D5FE073FF}" presName="bigChev" presStyleLbl="node1" presStyleIdx="2" presStyleCnt="4"/>
      <dgm:spPr/>
      <dgm:t>
        <a:bodyPr/>
        <a:lstStyle/>
        <a:p>
          <a:endParaRPr lang="pl-PL"/>
        </a:p>
      </dgm:t>
    </dgm:pt>
    <dgm:pt modelId="{AD4FF672-320C-4182-9A47-4BB5A9F73633}" type="pres">
      <dgm:prSet presAssocID="{2E5D0F8D-A5E0-4F22-92E9-1F1F90770760}" presName="parTrans" presStyleCnt="0"/>
      <dgm:spPr/>
    </dgm:pt>
    <dgm:pt modelId="{938E2C52-628F-49BC-9DE9-285973F5E0CF}" type="pres">
      <dgm:prSet presAssocID="{D67F0E58-84E8-4ED6-9100-531C4F27E1F2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C2593E-1383-4896-A9AA-81E83827984B}" type="pres">
      <dgm:prSet presAssocID="{F8EB3EBC-E7FC-4279-8698-3A1D5FE073FF}" presName="vSp" presStyleCnt="0"/>
      <dgm:spPr/>
    </dgm:pt>
    <dgm:pt modelId="{09DEE3A9-CC0C-4B4C-BA13-3180F1E29BA6}" type="pres">
      <dgm:prSet presAssocID="{2225A44D-3CF1-4249-B1F0-37132DD7EF47}" presName="horFlow" presStyleCnt="0"/>
      <dgm:spPr/>
    </dgm:pt>
    <dgm:pt modelId="{36C091CD-9D4D-47A0-BDD3-B9737D701EAD}" type="pres">
      <dgm:prSet presAssocID="{2225A44D-3CF1-4249-B1F0-37132DD7EF47}" presName="bigChev" presStyleLbl="node1" presStyleIdx="3" presStyleCnt="4"/>
      <dgm:spPr/>
      <dgm:t>
        <a:bodyPr/>
        <a:lstStyle/>
        <a:p>
          <a:endParaRPr lang="pl-PL"/>
        </a:p>
      </dgm:t>
    </dgm:pt>
    <dgm:pt modelId="{ABCA451B-F903-4502-B733-388B729B6542}" type="pres">
      <dgm:prSet presAssocID="{6BD69E2C-EF8A-403C-B7CE-BADCBD447C1C}" presName="parTrans" presStyleCnt="0"/>
      <dgm:spPr/>
    </dgm:pt>
    <dgm:pt modelId="{1F37E38D-2B5A-4DE2-AC47-E75F13AB047F}" type="pres">
      <dgm:prSet presAssocID="{BC68D88F-AD1F-4237-9568-09C9E2F24973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3235DE3-9E9B-431C-9FC7-49B4C0956D4D}" type="presOf" srcId="{D67F0E58-84E8-4ED6-9100-531C4F27E1F2}" destId="{938E2C52-628F-49BC-9DE9-285973F5E0CF}" srcOrd="0" destOrd="0" presId="urn:microsoft.com/office/officeart/2005/8/layout/lProcess3"/>
    <dgm:cxn modelId="{8A7F8354-DC4F-4189-A7EB-2784C4AC7D8A}" srcId="{89EC5851-725D-4FDE-8652-8CE8FF090B71}" destId="{2225A44D-3CF1-4249-B1F0-37132DD7EF47}" srcOrd="3" destOrd="0" parTransId="{3D5CB680-4B9E-47B2-955F-B786965A69E4}" sibTransId="{F48862D7-607C-4ADE-A2DE-B5D7441A61E1}"/>
    <dgm:cxn modelId="{65D1FF62-7981-4BD7-908A-27BBEDD4ACA3}" type="presOf" srcId="{8905DC36-C12E-48A2-8CDF-9D4CF047795D}" destId="{D77650A5-4978-4CDF-B97B-E84482B291E9}" srcOrd="0" destOrd="0" presId="urn:microsoft.com/office/officeart/2005/8/layout/lProcess3"/>
    <dgm:cxn modelId="{065BB32E-8A08-492D-8108-012603DA7580}" srcId="{8905DC36-C12E-48A2-8CDF-9D4CF047795D}" destId="{CFC8BB82-1EB4-42D6-A66F-53A0D59FD336}" srcOrd="0" destOrd="0" parTransId="{08CABDB0-12AF-49E9-B8EA-DCE620F994C1}" sibTransId="{7957E196-AA8A-407C-8784-E9DAEDD2D907}"/>
    <dgm:cxn modelId="{81948F80-E276-4F58-B19B-08364E8AFBA3}" type="presOf" srcId="{CFC8BB82-1EB4-42D6-A66F-53A0D59FD336}" destId="{0E7625AF-DB32-470D-B784-5EFA82C8028B}" srcOrd="0" destOrd="0" presId="urn:microsoft.com/office/officeart/2005/8/layout/lProcess3"/>
    <dgm:cxn modelId="{FC2DACA4-782A-4E37-A4EF-B1578CB056F1}" type="presOf" srcId="{2225A44D-3CF1-4249-B1F0-37132DD7EF47}" destId="{36C091CD-9D4D-47A0-BDD3-B9737D701EAD}" srcOrd="0" destOrd="0" presId="urn:microsoft.com/office/officeart/2005/8/layout/lProcess3"/>
    <dgm:cxn modelId="{6AADCBE3-2CC8-46F9-AF45-EF6D46C350E6}" type="presOf" srcId="{F8EB3EBC-E7FC-4279-8698-3A1D5FE073FF}" destId="{F62A4281-ED66-4E8F-B196-38CAA0E0EAA3}" srcOrd="0" destOrd="0" presId="urn:microsoft.com/office/officeart/2005/8/layout/lProcess3"/>
    <dgm:cxn modelId="{8C0520BC-D553-401B-934C-142D43BEF2DE}" srcId="{89EC5851-725D-4FDE-8652-8CE8FF090B71}" destId="{8905DC36-C12E-48A2-8CDF-9D4CF047795D}" srcOrd="0" destOrd="0" parTransId="{2A34E5B1-90B5-471B-BB09-498441143353}" sibTransId="{EBAD929E-6193-44DF-A064-E1E323940D96}"/>
    <dgm:cxn modelId="{DF521913-A77B-451E-9AE0-EE5C1FEF9DE9}" type="presOf" srcId="{BC68D88F-AD1F-4237-9568-09C9E2F24973}" destId="{1F37E38D-2B5A-4DE2-AC47-E75F13AB047F}" srcOrd="0" destOrd="0" presId="urn:microsoft.com/office/officeart/2005/8/layout/lProcess3"/>
    <dgm:cxn modelId="{89631097-7C79-44E9-9A6B-3C03DD805900}" srcId="{89EC5851-725D-4FDE-8652-8CE8FF090B71}" destId="{F8EB3EBC-E7FC-4279-8698-3A1D5FE073FF}" srcOrd="2" destOrd="0" parTransId="{539FFE6F-9347-4A8E-9EAF-9B0595E6A5F8}" sibTransId="{B9540EB2-992C-4083-8D93-577B822924FB}"/>
    <dgm:cxn modelId="{9D14DE63-7CAB-48C3-94AA-6A0730541BA2}" srcId="{4E783547-D6D0-48D8-A06D-D472DF31AD92}" destId="{1F026A7E-962C-4A68-BCE0-2AC25C8B1E47}" srcOrd="0" destOrd="0" parTransId="{E9EFD7C6-1687-49C8-9EB3-8A631387B7AD}" sibTransId="{391A3D42-73DD-4EEE-8118-910D64373C57}"/>
    <dgm:cxn modelId="{2EEBFF35-F19D-40AD-AA1C-7DA1B1B170F0}" srcId="{2225A44D-3CF1-4249-B1F0-37132DD7EF47}" destId="{BC68D88F-AD1F-4237-9568-09C9E2F24973}" srcOrd="0" destOrd="0" parTransId="{6BD69E2C-EF8A-403C-B7CE-BADCBD447C1C}" sibTransId="{C501BA17-A875-4964-96F4-CDDAB933A44A}"/>
    <dgm:cxn modelId="{173D4646-3608-447E-982A-DCA5F7DB8731}" type="presOf" srcId="{4E783547-D6D0-48D8-A06D-D472DF31AD92}" destId="{4FE32D40-57F9-4538-9E4F-1C0BF7A9AE00}" srcOrd="0" destOrd="0" presId="urn:microsoft.com/office/officeart/2005/8/layout/lProcess3"/>
    <dgm:cxn modelId="{DB240BF5-8248-4312-B32A-A05641A02945}" srcId="{F8EB3EBC-E7FC-4279-8698-3A1D5FE073FF}" destId="{D67F0E58-84E8-4ED6-9100-531C4F27E1F2}" srcOrd="0" destOrd="0" parTransId="{2E5D0F8D-A5E0-4F22-92E9-1F1F90770760}" sibTransId="{A82DD978-E6D6-43F1-9EA4-4682B5AEE1B8}"/>
    <dgm:cxn modelId="{B44F92CE-F8C1-438F-876A-4A7CE644F6E6}" srcId="{89EC5851-725D-4FDE-8652-8CE8FF090B71}" destId="{4E783547-D6D0-48D8-A06D-D472DF31AD92}" srcOrd="1" destOrd="0" parTransId="{F930DC20-0ED4-4944-9FDC-B5B5C78CC9D2}" sibTransId="{B0631EE7-D8EC-4CE6-A02E-A6DED5A4D83A}"/>
    <dgm:cxn modelId="{A7D0DB78-5D08-4204-9B7A-094BB26C861D}" type="presOf" srcId="{1F026A7E-962C-4A68-BCE0-2AC25C8B1E47}" destId="{EFF76F30-BCAF-40CA-B9F9-CDADFC7669BE}" srcOrd="0" destOrd="0" presId="urn:microsoft.com/office/officeart/2005/8/layout/lProcess3"/>
    <dgm:cxn modelId="{037CB842-42B0-469A-9F7D-CFE14340E7DA}" type="presOf" srcId="{89EC5851-725D-4FDE-8652-8CE8FF090B71}" destId="{CABC543E-9A4E-497A-90AA-6911829A0F7F}" srcOrd="0" destOrd="0" presId="urn:microsoft.com/office/officeart/2005/8/layout/lProcess3"/>
    <dgm:cxn modelId="{88BB1F67-845C-47F6-A5B9-253BA0C1774C}" type="presParOf" srcId="{CABC543E-9A4E-497A-90AA-6911829A0F7F}" destId="{19BEC433-9920-4229-9259-66F1BC217FA0}" srcOrd="0" destOrd="0" presId="urn:microsoft.com/office/officeart/2005/8/layout/lProcess3"/>
    <dgm:cxn modelId="{22AE23AE-3CD6-40FF-9B4E-16ADD32BB4D6}" type="presParOf" srcId="{19BEC433-9920-4229-9259-66F1BC217FA0}" destId="{D77650A5-4978-4CDF-B97B-E84482B291E9}" srcOrd="0" destOrd="0" presId="urn:microsoft.com/office/officeart/2005/8/layout/lProcess3"/>
    <dgm:cxn modelId="{BF5D335C-B70B-468C-9F54-D61CD1F04087}" type="presParOf" srcId="{19BEC433-9920-4229-9259-66F1BC217FA0}" destId="{20CAC9B4-3380-48B8-8791-E74752430ECA}" srcOrd="1" destOrd="0" presId="urn:microsoft.com/office/officeart/2005/8/layout/lProcess3"/>
    <dgm:cxn modelId="{B4C38997-CCAA-48C9-892E-55AA4DB8600A}" type="presParOf" srcId="{19BEC433-9920-4229-9259-66F1BC217FA0}" destId="{0E7625AF-DB32-470D-B784-5EFA82C8028B}" srcOrd="2" destOrd="0" presId="urn:microsoft.com/office/officeart/2005/8/layout/lProcess3"/>
    <dgm:cxn modelId="{E19027B8-7B08-4EB9-A730-F35A1ECC2031}" type="presParOf" srcId="{CABC543E-9A4E-497A-90AA-6911829A0F7F}" destId="{EA1CA3A6-F508-47CE-A010-C4EBE61BAC06}" srcOrd="1" destOrd="0" presId="urn:microsoft.com/office/officeart/2005/8/layout/lProcess3"/>
    <dgm:cxn modelId="{93085C1C-AC56-4E0A-869E-8FC7BD3129A5}" type="presParOf" srcId="{CABC543E-9A4E-497A-90AA-6911829A0F7F}" destId="{D148ED93-E19F-4783-A348-8142ECFCABEF}" srcOrd="2" destOrd="0" presId="urn:microsoft.com/office/officeart/2005/8/layout/lProcess3"/>
    <dgm:cxn modelId="{E370BAF0-701E-4FF9-8081-2850B9070497}" type="presParOf" srcId="{D148ED93-E19F-4783-A348-8142ECFCABEF}" destId="{4FE32D40-57F9-4538-9E4F-1C0BF7A9AE00}" srcOrd="0" destOrd="0" presId="urn:microsoft.com/office/officeart/2005/8/layout/lProcess3"/>
    <dgm:cxn modelId="{F008154B-103A-4716-BE1F-277F4ED2BE9C}" type="presParOf" srcId="{D148ED93-E19F-4783-A348-8142ECFCABEF}" destId="{1CC045E1-45AB-42D2-B805-8D3B237423D4}" srcOrd="1" destOrd="0" presId="urn:microsoft.com/office/officeart/2005/8/layout/lProcess3"/>
    <dgm:cxn modelId="{475ABA75-9CB5-46CB-B87A-377EA8BCD9EB}" type="presParOf" srcId="{D148ED93-E19F-4783-A348-8142ECFCABEF}" destId="{EFF76F30-BCAF-40CA-B9F9-CDADFC7669BE}" srcOrd="2" destOrd="0" presId="urn:microsoft.com/office/officeart/2005/8/layout/lProcess3"/>
    <dgm:cxn modelId="{D900C312-8E15-40B1-89A6-345E2037D025}" type="presParOf" srcId="{CABC543E-9A4E-497A-90AA-6911829A0F7F}" destId="{1684C077-452F-4C54-A02A-1D0578305098}" srcOrd="3" destOrd="0" presId="urn:microsoft.com/office/officeart/2005/8/layout/lProcess3"/>
    <dgm:cxn modelId="{C643AFA5-3C54-4F1D-A506-F622F136255C}" type="presParOf" srcId="{CABC543E-9A4E-497A-90AA-6911829A0F7F}" destId="{E753F017-6CEE-4E47-A060-9C3DAF0613D9}" srcOrd="4" destOrd="0" presId="urn:microsoft.com/office/officeart/2005/8/layout/lProcess3"/>
    <dgm:cxn modelId="{5F37E607-1593-45F3-9146-8BCD7833A95F}" type="presParOf" srcId="{E753F017-6CEE-4E47-A060-9C3DAF0613D9}" destId="{F62A4281-ED66-4E8F-B196-38CAA0E0EAA3}" srcOrd="0" destOrd="0" presId="urn:microsoft.com/office/officeart/2005/8/layout/lProcess3"/>
    <dgm:cxn modelId="{18C5E861-D2A6-49E5-9811-14E027FE9A5B}" type="presParOf" srcId="{E753F017-6CEE-4E47-A060-9C3DAF0613D9}" destId="{AD4FF672-320C-4182-9A47-4BB5A9F73633}" srcOrd="1" destOrd="0" presId="urn:microsoft.com/office/officeart/2005/8/layout/lProcess3"/>
    <dgm:cxn modelId="{D7C78505-A226-43B0-9FA6-91228C9FA20B}" type="presParOf" srcId="{E753F017-6CEE-4E47-A060-9C3DAF0613D9}" destId="{938E2C52-628F-49BC-9DE9-285973F5E0CF}" srcOrd="2" destOrd="0" presId="urn:microsoft.com/office/officeart/2005/8/layout/lProcess3"/>
    <dgm:cxn modelId="{6DA59932-861D-4016-AEB3-D23D17FA3AA5}" type="presParOf" srcId="{CABC543E-9A4E-497A-90AA-6911829A0F7F}" destId="{2FC2593E-1383-4896-A9AA-81E83827984B}" srcOrd="5" destOrd="0" presId="urn:microsoft.com/office/officeart/2005/8/layout/lProcess3"/>
    <dgm:cxn modelId="{D568A24C-98D8-419C-9D23-14254E841890}" type="presParOf" srcId="{CABC543E-9A4E-497A-90AA-6911829A0F7F}" destId="{09DEE3A9-CC0C-4B4C-BA13-3180F1E29BA6}" srcOrd="6" destOrd="0" presId="urn:microsoft.com/office/officeart/2005/8/layout/lProcess3"/>
    <dgm:cxn modelId="{9E5D3330-10B0-4FE0-B2E4-A049E4AE6591}" type="presParOf" srcId="{09DEE3A9-CC0C-4B4C-BA13-3180F1E29BA6}" destId="{36C091CD-9D4D-47A0-BDD3-B9737D701EAD}" srcOrd="0" destOrd="0" presId="urn:microsoft.com/office/officeart/2005/8/layout/lProcess3"/>
    <dgm:cxn modelId="{D88F92DB-8E4C-4282-88E2-6CD06FB72327}" type="presParOf" srcId="{09DEE3A9-CC0C-4B4C-BA13-3180F1E29BA6}" destId="{ABCA451B-F903-4502-B733-388B729B6542}" srcOrd="1" destOrd="0" presId="urn:microsoft.com/office/officeart/2005/8/layout/lProcess3"/>
    <dgm:cxn modelId="{C80BE33E-56B9-474A-B96A-8A62164D5A8A}" type="presParOf" srcId="{09DEE3A9-CC0C-4B4C-BA13-3180F1E29BA6}" destId="{1F37E38D-2B5A-4DE2-AC47-E75F13AB047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75BE46-2CD6-4154-B773-D68466CAFC3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3825688-0786-4899-95CD-08CDE90FDE85}">
      <dgm:prSet/>
      <dgm:spPr/>
      <dgm:t>
        <a:bodyPr/>
        <a:lstStyle/>
        <a:p>
          <a:pPr rtl="0"/>
          <a:r>
            <a:rPr lang="pl-PL" dirty="0" smtClean="0"/>
            <a:t>Wzmacnianie dialogu międzykulturowego poprzez budowanie postaw otwartości i zrozumienia wśród młodych osób</a:t>
          </a:r>
          <a:endParaRPr lang="pl-PL" dirty="0"/>
        </a:p>
      </dgm:t>
    </dgm:pt>
    <dgm:pt modelId="{A5FB7213-D568-49B2-B3BC-142447CC9A47}" type="parTrans" cxnId="{A5AB34D6-6AD7-40B7-9A68-18A3A30EE342}">
      <dgm:prSet/>
      <dgm:spPr/>
      <dgm:t>
        <a:bodyPr/>
        <a:lstStyle/>
        <a:p>
          <a:endParaRPr lang="pl-PL"/>
        </a:p>
      </dgm:t>
    </dgm:pt>
    <dgm:pt modelId="{E3A048E1-938C-47E6-90C8-9233E6981C98}" type="sibTrans" cxnId="{A5AB34D6-6AD7-40B7-9A68-18A3A30EE342}">
      <dgm:prSet/>
      <dgm:spPr/>
      <dgm:t>
        <a:bodyPr/>
        <a:lstStyle/>
        <a:p>
          <a:endParaRPr lang="pl-PL"/>
        </a:p>
      </dgm:t>
    </dgm:pt>
    <dgm:pt modelId="{414B42AA-C327-4FC4-A531-72CB1AB04368}">
      <dgm:prSet/>
      <dgm:spPr/>
      <dgm:t>
        <a:bodyPr/>
        <a:lstStyle/>
        <a:p>
          <a:pPr rtl="0"/>
          <a:r>
            <a:rPr lang="pl-PL" dirty="0" smtClean="0"/>
            <a:t>Nabywanie kompetencji niezbędnych do aktywnego uczestnictwa w życiu społecznym i zawodowym</a:t>
          </a:r>
          <a:endParaRPr lang="pl-PL" dirty="0"/>
        </a:p>
      </dgm:t>
    </dgm:pt>
    <dgm:pt modelId="{C40AAF22-AA5E-4283-AAA7-1C9610539757}" type="parTrans" cxnId="{31DA5A7D-EBA1-44B2-B9E3-1097C9FB3515}">
      <dgm:prSet/>
      <dgm:spPr/>
      <dgm:t>
        <a:bodyPr/>
        <a:lstStyle/>
        <a:p>
          <a:endParaRPr lang="pl-PL"/>
        </a:p>
      </dgm:t>
    </dgm:pt>
    <dgm:pt modelId="{5CB88D65-37E1-4C9B-8ACC-D8FCF9C172B0}" type="sibTrans" cxnId="{31DA5A7D-EBA1-44B2-B9E3-1097C9FB3515}">
      <dgm:prSet/>
      <dgm:spPr/>
      <dgm:t>
        <a:bodyPr/>
        <a:lstStyle/>
        <a:p>
          <a:endParaRPr lang="pl-PL"/>
        </a:p>
      </dgm:t>
    </dgm:pt>
    <dgm:pt modelId="{7E0C86AE-C3EC-4217-913A-44E50A7F1F54}">
      <dgm:prSet/>
      <dgm:spPr/>
      <dgm:t>
        <a:bodyPr/>
        <a:lstStyle/>
        <a:p>
          <a:pPr rtl="0"/>
          <a:r>
            <a:rPr lang="pl-PL" dirty="0" smtClean="0"/>
            <a:t>Wzmacnianie współpracy i wymiana doświadczeń w zakresie edukacji technicznej i branżowej</a:t>
          </a:r>
          <a:endParaRPr lang="pl-PL" dirty="0"/>
        </a:p>
      </dgm:t>
    </dgm:pt>
    <dgm:pt modelId="{0F87C50A-449A-4B98-BB7C-6D2AA7260D26}" type="parTrans" cxnId="{D4A56A65-7888-404A-991B-45C71B4ED2E0}">
      <dgm:prSet/>
      <dgm:spPr/>
      <dgm:t>
        <a:bodyPr/>
        <a:lstStyle/>
        <a:p>
          <a:endParaRPr lang="pl-PL"/>
        </a:p>
      </dgm:t>
    </dgm:pt>
    <dgm:pt modelId="{92DABA90-CBB7-42EA-920B-412B8901321B}" type="sibTrans" cxnId="{D4A56A65-7888-404A-991B-45C71B4ED2E0}">
      <dgm:prSet/>
      <dgm:spPr/>
      <dgm:t>
        <a:bodyPr/>
        <a:lstStyle/>
        <a:p>
          <a:endParaRPr lang="pl-PL"/>
        </a:p>
      </dgm:t>
    </dgm:pt>
    <dgm:pt modelId="{8A185519-8B9B-43C7-9CCA-7496DC3E610D}">
      <dgm:prSet/>
      <dgm:spPr/>
      <dgm:t>
        <a:bodyPr/>
        <a:lstStyle/>
        <a:p>
          <a:pPr rtl="0"/>
          <a:r>
            <a:rPr lang="pl-PL" dirty="0" smtClean="0"/>
            <a:t>Wspieranie aktywnych postaw obywatelskich wśród młodzieży, w tym promocja  przedsiębiorczości i wolontariatu</a:t>
          </a:r>
          <a:endParaRPr lang="pl-PL" dirty="0"/>
        </a:p>
      </dgm:t>
    </dgm:pt>
    <dgm:pt modelId="{3F3585D6-5A89-4945-B276-B72555B0C436}" type="parTrans" cxnId="{4CF6AA9A-AC01-415D-8E24-1EE392554834}">
      <dgm:prSet/>
      <dgm:spPr/>
      <dgm:t>
        <a:bodyPr/>
        <a:lstStyle/>
        <a:p>
          <a:endParaRPr lang="pl-PL"/>
        </a:p>
      </dgm:t>
    </dgm:pt>
    <dgm:pt modelId="{C865BB7C-6ED6-4694-A315-CFCA0D6F5AFF}" type="sibTrans" cxnId="{4CF6AA9A-AC01-415D-8E24-1EE392554834}">
      <dgm:prSet/>
      <dgm:spPr/>
      <dgm:t>
        <a:bodyPr/>
        <a:lstStyle/>
        <a:p>
          <a:endParaRPr lang="pl-PL"/>
        </a:p>
      </dgm:t>
    </dgm:pt>
    <dgm:pt modelId="{3D983CE9-A1D1-4D2E-AF1C-24E52CC1023D}">
      <dgm:prSet/>
      <dgm:spPr/>
      <dgm:t>
        <a:bodyPr/>
        <a:lstStyle/>
        <a:p>
          <a:pPr rtl="0"/>
          <a:r>
            <a:rPr lang="pl-PL" dirty="0" smtClean="0"/>
            <a:t>Odkrywanie wspólnych korzeni, przezwyciężanie uprzedzeń i stereotypów w postrzeganiu wspólnej historii </a:t>
          </a:r>
          <a:br>
            <a:rPr lang="pl-PL" dirty="0" smtClean="0"/>
          </a:br>
          <a:r>
            <a:rPr lang="pl-PL" dirty="0" smtClean="0"/>
            <a:t>oraz we współczesnych relacjach</a:t>
          </a:r>
          <a:endParaRPr lang="pl-PL" dirty="0"/>
        </a:p>
      </dgm:t>
    </dgm:pt>
    <dgm:pt modelId="{FA4BF372-8012-4663-AD8A-01CFF58F849E}" type="parTrans" cxnId="{E9471C5E-4AD1-4A1E-9F95-60C589F3490B}">
      <dgm:prSet/>
      <dgm:spPr/>
      <dgm:t>
        <a:bodyPr/>
        <a:lstStyle/>
        <a:p>
          <a:endParaRPr lang="pl-PL"/>
        </a:p>
      </dgm:t>
    </dgm:pt>
    <dgm:pt modelId="{3D29F86C-3C44-4E86-9A66-408E6F99D4E7}" type="sibTrans" cxnId="{E9471C5E-4AD1-4A1E-9F95-60C589F3490B}">
      <dgm:prSet/>
      <dgm:spPr/>
      <dgm:t>
        <a:bodyPr/>
        <a:lstStyle/>
        <a:p>
          <a:endParaRPr lang="pl-PL"/>
        </a:p>
      </dgm:t>
    </dgm:pt>
    <dgm:pt modelId="{1557A693-6C7E-457F-9855-D515373701D1}" type="pres">
      <dgm:prSet presAssocID="{3975BE46-2CD6-4154-B773-D68466CAFC3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EF780688-B5DE-48DC-BC9C-9730E03F7FFB}" type="pres">
      <dgm:prSet presAssocID="{3975BE46-2CD6-4154-B773-D68466CAFC39}" presName="Name1" presStyleCnt="0"/>
      <dgm:spPr/>
    </dgm:pt>
    <dgm:pt modelId="{B02D87C3-5E8F-487B-8634-DC61148C7A41}" type="pres">
      <dgm:prSet presAssocID="{3975BE46-2CD6-4154-B773-D68466CAFC39}" presName="cycle" presStyleCnt="0"/>
      <dgm:spPr/>
    </dgm:pt>
    <dgm:pt modelId="{9B272E95-A17A-4824-BF1B-22AFE042E5C5}" type="pres">
      <dgm:prSet presAssocID="{3975BE46-2CD6-4154-B773-D68466CAFC39}" presName="srcNode" presStyleLbl="node1" presStyleIdx="0" presStyleCnt="5"/>
      <dgm:spPr/>
    </dgm:pt>
    <dgm:pt modelId="{8D435CD4-14DF-4DAB-9950-ABBB3926FBE7}" type="pres">
      <dgm:prSet presAssocID="{3975BE46-2CD6-4154-B773-D68466CAFC39}" presName="conn" presStyleLbl="parChTrans1D2" presStyleIdx="0" presStyleCnt="1"/>
      <dgm:spPr/>
      <dgm:t>
        <a:bodyPr/>
        <a:lstStyle/>
        <a:p>
          <a:endParaRPr lang="pl-PL"/>
        </a:p>
      </dgm:t>
    </dgm:pt>
    <dgm:pt modelId="{0A3CA68B-4999-4172-A9A0-B78B859B54DF}" type="pres">
      <dgm:prSet presAssocID="{3975BE46-2CD6-4154-B773-D68466CAFC39}" presName="extraNode" presStyleLbl="node1" presStyleIdx="0" presStyleCnt="5"/>
      <dgm:spPr/>
    </dgm:pt>
    <dgm:pt modelId="{823CF739-C320-4F2F-9741-4DABD4CE248F}" type="pres">
      <dgm:prSet presAssocID="{3975BE46-2CD6-4154-B773-D68466CAFC39}" presName="dstNode" presStyleLbl="node1" presStyleIdx="0" presStyleCnt="5"/>
      <dgm:spPr/>
    </dgm:pt>
    <dgm:pt modelId="{469D6FEB-3BB9-4C2D-8FDE-8E3F99309B7F}" type="pres">
      <dgm:prSet presAssocID="{B3825688-0786-4899-95CD-08CDE90FDE8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CB0EA09-CFBA-4985-B48E-CE4659181F33}" type="pres">
      <dgm:prSet presAssocID="{B3825688-0786-4899-95CD-08CDE90FDE85}" presName="accent_1" presStyleCnt="0"/>
      <dgm:spPr/>
    </dgm:pt>
    <dgm:pt modelId="{BC8D1E34-0A5C-411F-9AAF-E9025430AF43}" type="pres">
      <dgm:prSet presAssocID="{B3825688-0786-4899-95CD-08CDE90FDE85}" presName="accentRepeatNode" presStyleLbl="solidFgAcc1" presStyleIdx="0" presStyleCnt="5"/>
      <dgm:spPr/>
    </dgm:pt>
    <dgm:pt modelId="{CE92A420-42EA-4010-84C9-7437AC1D2CC2}" type="pres">
      <dgm:prSet presAssocID="{414B42AA-C327-4FC4-A531-72CB1AB0436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CF6A67-E1EE-4D4D-A5C0-57A028B1CEB9}" type="pres">
      <dgm:prSet presAssocID="{414B42AA-C327-4FC4-A531-72CB1AB04368}" presName="accent_2" presStyleCnt="0"/>
      <dgm:spPr/>
    </dgm:pt>
    <dgm:pt modelId="{8FA348AD-F5F7-4BF4-ABF8-71569AF2A498}" type="pres">
      <dgm:prSet presAssocID="{414B42AA-C327-4FC4-A531-72CB1AB04368}" presName="accentRepeatNode" presStyleLbl="solidFgAcc1" presStyleIdx="1" presStyleCnt="5"/>
      <dgm:spPr/>
    </dgm:pt>
    <dgm:pt modelId="{2CA7D16A-9EE5-4288-A6FC-03E309FECE53}" type="pres">
      <dgm:prSet presAssocID="{7E0C86AE-C3EC-4217-913A-44E50A7F1F5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BC4769-60B8-4A35-A090-33F28116E8FB}" type="pres">
      <dgm:prSet presAssocID="{7E0C86AE-C3EC-4217-913A-44E50A7F1F54}" presName="accent_3" presStyleCnt="0"/>
      <dgm:spPr/>
    </dgm:pt>
    <dgm:pt modelId="{91188387-56C7-4DA1-B0FE-B7460A50595F}" type="pres">
      <dgm:prSet presAssocID="{7E0C86AE-C3EC-4217-913A-44E50A7F1F54}" presName="accentRepeatNode" presStyleLbl="solidFgAcc1" presStyleIdx="2" presStyleCnt="5"/>
      <dgm:spPr/>
    </dgm:pt>
    <dgm:pt modelId="{F0359887-F391-444E-ADEA-C81BD83D09F8}" type="pres">
      <dgm:prSet presAssocID="{8A185519-8B9B-43C7-9CCA-7496DC3E610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30D55E-02FB-4AD6-B8C1-52F51E59C3B9}" type="pres">
      <dgm:prSet presAssocID="{8A185519-8B9B-43C7-9CCA-7496DC3E610D}" presName="accent_4" presStyleCnt="0"/>
      <dgm:spPr/>
    </dgm:pt>
    <dgm:pt modelId="{929B7934-21A4-46DF-8048-86BE0FC0A5F4}" type="pres">
      <dgm:prSet presAssocID="{8A185519-8B9B-43C7-9CCA-7496DC3E610D}" presName="accentRepeatNode" presStyleLbl="solidFgAcc1" presStyleIdx="3" presStyleCnt="5"/>
      <dgm:spPr/>
    </dgm:pt>
    <dgm:pt modelId="{BAEFE16A-841F-457B-892B-4A4DCCDD9209}" type="pres">
      <dgm:prSet presAssocID="{3D983CE9-A1D1-4D2E-AF1C-24E52CC1023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082234-EEB7-4D28-A7DF-255CCD1AFAFC}" type="pres">
      <dgm:prSet presAssocID="{3D983CE9-A1D1-4D2E-AF1C-24E52CC1023D}" presName="accent_5" presStyleCnt="0"/>
      <dgm:spPr/>
    </dgm:pt>
    <dgm:pt modelId="{E23DC4A5-E4D2-43BA-B810-76D091B61FD2}" type="pres">
      <dgm:prSet presAssocID="{3D983CE9-A1D1-4D2E-AF1C-24E52CC1023D}" presName="accentRepeatNode" presStyleLbl="solidFgAcc1" presStyleIdx="4" presStyleCnt="5"/>
      <dgm:spPr/>
    </dgm:pt>
  </dgm:ptLst>
  <dgm:cxnLst>
    <dgm:cxn modelId="{E9471C5E-4AD1-4A1E-9F95-60C589F3490B}" srcId="{3975BE46-2CD6-4154-B773-D68466CAFC39}" destId="{3D983CE9-A1D1-4D2E-AF1C-24E52CC1023D}" srcOrd="4" destOrd="0" parTransId="{FA4BF372-8012-4663-AD8A-01CFF58F849E}" sibTransId="{3D29F86C-3C44-4E86-9A66-408E6F99D4E7}"/>
    <dgm:cxn modelId="{FDC60B0D-357D-4B01-AA1A-DC2D06A74D02}" type="presOf" srcId="{E3A048E1-938C-47E6-90C8-9233E6981C98}" destId="{8D435CD4-14DF-4DAB-9950-ABBB3926FBE7}" srcOrd="0" destOrd="0" presId="urn:microsoft.com/office/officeart/2008/layout/VerticalCurvedList"/>
    <dgm:cxn modelId="{10E613F5-4995-4566-A8E6-4423FB13AC07}" type="presOf" srcId="{7E0C86AE-C3EC-4217-913A-44E50A7F1F54}" destId="{2CA7D16A-9EE5-4288-A6FC-03E309FECE53}" srcOrd="0" destOrd="0" presId="urn:microsoft.com/office/officeart/2008/layout/VerticalCurvedList"/>
    <dgm:cxn modelId="{D4A56A65-7888-404A-991B-45C71B4ED2E0}" srcId="{3975BE46-2CD6-4154-B773-D68466CAFC39}" destId="{7E0C86AE-C3EC-4217-913A-44E50A7F1F54}" srcOrd="2" destOrd="0" parTransId="{0F87C50A-449A-4B98-BB7C-6D2AA7260D26}" sibTransId="{92DABA90-CBB7-42EA-920B-412B8901321B}"/>
    <dgm:cxn modelId="{4CF6AA9A-AC01-415D-8E24-1EE392554834}" srcId="{3975BE46-2CD6-4154-B773-D68466CAFC39}" destId="{8A185519-8B9B-43C7-9CCA-7496DC3E610D}" srcOrd="3" destOrd="0" parTransId="{3F3585D6-5A89-4945-B276-B72555B0C436}" sibTransId="{C865BB7C-6ED6-4694-A315-CFCA0D6F5AFF}"/>
    <dgm:cxn modelId="{8C2FDD3D-532D-4B4F-AB72-C0A829ECF3B2}" type="presOf" srcId="{3D983CE9-A1D1-4D2E-AF1C-24E52CC1023D}" destId="{BAEFE16A-841F-457B-892B-4A4DCCDD9209}" srcOrd="0" destOrd="0" presId="urn:microsoft.com/office/officeart/2008/layout/VerticalCurvedList"/>
    <dgm:cxn modelId="{9ECA8C1A-D7DE-489D-8452-E3FE41111047}" type="presOf" srcId="{3975BE46-2CD6-4154-B773-D68466CAFC39}" destId="{1557A693-6C7E-457F-9855-D515373701D1}" srcOrd="0" destOrd="0" presId="urn:microsoft.com/office/officeart/2008/layout/VerticalCurvedList"/>
    <dgm:cxn modelId="{14A007F5-7988-43A8-A8B9-C748FB2850E9}" type="presOf" srcId="{B3825688-0786-4899-95CD-08CDE90FDE85}" destId="{469D6FEB-3BB9-4C2D-8FDE-8E3F99309B7F}" srcOrd="0" destOrd="0" presId="urn:microsoft.com/office/officeart/2008/layout/VerticalCurvedList"/>
    <dgm:cxn modelId="{BEFA9DD7-98A1-423B-916F-127A15CDBF04}" type="presOf" srcId="{8A185519-8B9B-43C7-9CCA-7496DC3E610D}" destId="{F0359887-F391-444E-ADEA-C81BD83D09F8}" srcOrd="0" destOrd="0" presId="urn:microsoft.com/office/officeart/2008/layout/VerticalCurvedList"/>
    <dgm:cxn modelId="{176F9ACD-AA22-4CB5-AAE2-4D1864208675}" type="presOf" srcId="{414B42AA-C327-4FC4-A531-72CB1AB04368}" destId="{CE92A420-42EA-4010-84C9-7437AC1D2CC2}" srcOrd="0" destOrd="0" presId="urn:microsoft.com/office/officeart/2008/layout/VerticalCurvedList"/>
    <dgm:cxn modelId="{A5AB34D6-6AD7-40B7-9A68-18A3A30EE342}" srcId="{3975BE46-2CD6-4154-B773-D68466CAFC39}" destId="{B3825688-0786-4899-95CD-08CDE90FDE85}" srcOrd="0" destOrd="0" parTransId="{A5FB7213-D568-49B2-B3BC-142447CC9A47}" sibTransId="{E3A048E1-938C-47E6-90C8-9233E6981C98}"/>
    <dgm:cxn modelId="{31DA5A7D-EBA1-44B2-B9E3-1097C9FB3515}" srcId="{3975BE46-2CD6-4154-B773-D68466CAFC39}" destId="{414B42AA-C327-4FC4-A531-72CB1AB04368}" srcOrd="1" destOrd="0" parTransId="{C40AAF22-AA5E-4283-AAA7-1C9610539757}" sibTransId="{5CB88D65-37E1-4C9B-8ACC-D8FCF9C172B0}"/>
    <dgm:cxn modelId="{3F1BDC55-4D1D-446F-BAAB-BBCC35B3E5FF}" type="presParOf" srcId="{1557A693-6C7E-457F-9855-D515373701D1}" destId="{EF780688-B5DE-48DC-BC9C-9730E03F7FFB}" srcOrd="0" destOrd="0" presId="urn:microsoft.com/office/officeart/2008/layout/VerticalCurvedList"/>
    <dgm:cxn modelId="{13FADD79-C0B2-4B8A-BA26-AD8E91FA58BE}" type="presParOf" srcId="{EF780688-B5DE-48DC-BC9C-9730E03F7FFB}" destId="{B02D87C3-5E8F-487B-8634-DC61148C7A41}" srcOrd="0" destOrd="0" presId="urn:microsoft.com/office/officeart/2008/layout/VerticalCurvedList"/>
    <dgm:cxn modelId="{2E9F7C7C-2D17-4FEF-8D56-1083F47DF1BF}" type="presParOf" srcId="{B02D87C3-5E8F-487B-8634-DC61148C7A41}" destId="{9B272E95-A17A-4824-BF1B-22AFE042E5C5}" srcOrd="0" destOrd="0" presId="urn:microsoft.com/office/officeart/2008/layout/VerticalCurvedList"/>
    <dgm:cxn modelId="{0200E4FD-28F9-4D21-8B8A-8EEB35BEBB3F}" type="presParOf" srcId="{B02D87C3-5E8F-487B-8634-DC61148C7A41}" destId="{8D435CD4-14DF-4DAB-9950-ABBB3926FBE7}" srcOrd="1" destOrd="0" presId="urn:microsoft.com/office/officeart/2008/layout/VerticalCurvedList"/>
    <dgm:cxn modelId="{C5001926-3A64-418C-B2B2-E82BE816B0DB}" type="presParOf" srcId="{B02D87C3-5E8F-487B-8634-DC61148C7A41}" destId="{0A3CA68B-4999-4172-A9A0-B78B859B54DF}" srcOrd="2" destOrd="0" presId="urn:microsoft.com/office/officeart/2008/layout/VerticalCurvedList"/>
    <dgm:cxn modelId="{3EE40C49-69BF-44EE-8E40-633557131303}" type="presParOf" srcId="{B02D87C3-5E8F-487B-8634-DC61148C7A41}" destId="{823CF739-C320-4F2F-9741-4DABD4CE248F}" srcOrd="3" destOrd="0" presId="urn:microsoft.com/office/officeart/2008/layout/VerticalCurvedList"/>
    <dgm:cxn modelId="{D4957C4D-9D91-4633-B788-5240714B3E4B}" type="presParOf" srcId="{EF780688-B5DE-48DC-BC9C-9730E03F7FFB}" destId="{469D6FEB-3BB9-4C2D-8FDE-8E3F99309B7F}" srcOrd="1" destOrd="0" presId="urn:microsoft.com/office/officeart/2008/layout/VerticalCurvedList"/>
    <dgm:cxn modelId="{E85E689A-98E9-4A58-9EE7-C4F2B1759980}" type="presParOf" srcId="{EF780688-B5DE-48DC-BC9C-9730E03F7FFB}" destId="{9CB0EA09-CFBA-4985-B48E-CE4659181F33}" srcOrd="2" destOrd="0" presId="urn:microsoft.com/office/officeart/2008/layout/VerticalCurvedList"/>
    <dgm:cxn modelId="{0776BD88-4BBB-4376-B631-DB0D1CC609B5}" type="presParOf" srcId="{9CB0EA09-CFBA-4985-B48E-CE4659181F33}" destId="{BC8D1E34-0A5C-411F-9AAF-E9025430AF43}" srcOrd="0" destOrd="0" presId="urn:microsoft.com/office/officeart/2008/layout/VerticalCurvedList"/>
    <dgm:cxn modelId="{9A8C40B7-2713-44D8-82B4-883120A3C728}" type="presParOf" srcId="{EF780688-B5DE-48DC-BC9C-9730E03F7FFB}" destId="{CE92A420-42EA-4010-84C9-7437AC1D2CC2}" srcOrd="3" destOrd="0" presId="urn:microsoft.com/office/officeart/2008/layout/VerticalCurvedList"/>
    <dgm:cxn modelId="{E276C345-FA12-4873-BE0A-A39DA0E81C42}" type="presParOf" srcId="{EF780688-B5DE-48DC-BC9C-9730E03F7FFB}" destId="{1CCF6A67-E1EE-4D4D-A5C0-57A028B1CEB9}" srcOrd="4" destOrd="0" presId="urn:microsoft.com/office/officeart/2008/layout/VerticalCurvedList"/>
    <dgm:cxn modelId="{CFA5B100-0EDB-4756-B396-D36F01A4322D}" type="presParOf" srcId="{1CCF6A67-E1EE-4D4D-A5C0-57A028B1CEB9}" destId="{8FA348AD-F5F7-4BF4-ABF8-71569AF2A498}" srcOrd="0" destOrd="0" presId="urn:microsoft.com/office/officeart/2008/layout/VerticalCurvedList"/>
    <dgm:cxn modelId="{160E7015-68BE-41FF-B192-93F5BE399A61}" type="presParOf" srcId="{EF780688-B5DE-48DC-BC9C-9730E03F7FFB}" destId="{2CA7D16A-9EE5-4288-A6FC-03E309FECE53}" srcOrd="5" destOrd="0" presId="urn:microsoft.com/office/officeart/2008/layout/VerticalCurvedList"/>
    <dgm:cxn modelId="{307CED4A-57E9-4407-9313-6853F26B1EEC}" type="presParOf" srcId="{EF780688-B5DE-48DC-BC9C-9730E03F7FFB}" destId="{2FBC4769-60B8-4A35-A090-33F28116E8FB}" srcOrd="6" destOrd="0" presId="urn:microsoft.com/office/officeart/2008/layout/VerticalCurvedList"/>
    <dgm:cxn modelId="{26884058-E695-41A7-810F-D6C2C8A46EAB}" type="presParOf" srcId="{2FBC4769-60B8-4A35-A090-33F28116E8FB}" destId="{91188387-56C7-4DA1-B0FE-B7460A50595F}" srcOrd="0" destOrd="0" presId="urn:microsoft.com/office/officeart/2008/layout/VerticalCurvedList"/>
    <dgm:cxn modelId="{87CB79C7-592A-4692-B016-931C0879908D}" type="presParOf" srcId="{EF780688-B5DE-48DC-BC9C-9730E03F7FFB}" destId="{F0359887-F391-444E-ADEA-C81BD83D09F8}" srcOrd="7" destOrd="0" presId="urn:microsoft.com/office/officeart/2008/layout/VerticalCurvedList"/>
    <dgm:cxn modelId="{B7DBA7B9-3777-4BA3-9285-5A17BF3D7740}" type="presParOf" srcId="{EF780688-B5DE-48DC-BC9C-9730E03F7FFB}" destId="{3A30D55E-02FB-4AD6-B8C1-52F51E59C3B9}" srcOrd="8" destOrd="0" presId="urn:microsoft.com/office/officeart/2008/layout/VerticalCurvedList"/>
    <dgm:cxn modelId="{0E6FAF32-2CBE-4CA9-A117-1D4C94EF9DA1}" type="presParOf" srcId="{3A30D55E-02FB-4AD6-B8C1-52F51E59C3B9}" destId="{929B7934-21A4-46DF-8048-86BE0FC0A5F4}" srcOrd="0" destOrd="0" presId="urn:microsoft.com/office/officeart/2008/layout/VerticalCurvedList"/>
    <dgm:cxn modelId="{63BF9919-E9CA-4810-AD43-C9D5B7ECF229}" type="presParOf" srcId="{EF780688-B5DE-48DC-BC9C-9730E03F7FFB}" destId="{BAEFE16A-841F-457B-892B-4A4DCCDD9209}" srcOrd="9" destOrd="0" presId="urn:microsoft.com/office/officeart/2008/layout/VerticalCurvedList"/>
    <dgm:cxn modelId="{248C8F7C-A0D8-4E6E-8B8B-1B6909B6BFC7}" type="presParOf" srcId="{EF780688-B5DE-48DC-BC9C-9730E03F7FFB}" destId="{28082234-EEB7-4D28-A7DF-255CCD1AFAFC}" srcOrd="10" destOrd="0" presId="urn:microsoft.com/office/officeart/2008/layout/VerticalCurvedList"/>
    <dgm:cxn modelId="{704E7A18-63B1-4935-82AC-E5600AC5E0E6}" type="presParOf" srcId="{28082234-EEB7-4D28-A7DF-255CCD1AFAFC}" destId="{E23DC4A5-E4D2-43BA-B810-76D091B61FD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47F761-A5E5-4D84-ADFC-0E476BAC750E}" type="doc">
      <dgm:prSet loTypeId="urn:microsoft.com/office/officeart/2005/8/layout/matrix2" loCatId="matri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BC9192F7-6C27-4BA3-AE00-DB823583F52A}">
      <dgm:prSet/>
      <dgm:spPr/>
      <dgm:t>
        <a:bodyPr/>
        <a:lstStyle/>
        <a:p>
          <a:pPr rtl="0"/>
          <a:r>
            <a:rPr lang="pl-PL" b="1" dirty="0" smtClean="0"/>
            <a:t>WNIOSKODAWCY</a:t>
          </a:r>
          <a:br>
            <a:rPr lang="pl-PL" b="1" dirty="0" smtClean="0"/>
          </a:br>
          <a:r>
            <a:rPr lang="pl-PL" b="0" dirty="0" smtClean="0"/>
            <a:t>podmioty zarejestrowane zgodnie z prawem Polski lub Ukrainy, których działalność skierowana jest do młodzieży</a:t>
          </a:r>
          <a:endParaRPr lang="pl-PL" b="0" dirty="0"/>
        </a:p>
      </dgm:t>
    </dgm:pt>
    <dgm:pt modelId="{A71C2491-D81E-45FF-AFC5-43176838F8E7}" type="parTrans" cxnId="{4D645B34-D01D-4606-B11A-8CDFFB5842EB}">
      <dgm:prSet/>
      <dgm:spPr/>
      <dgm:t>
        <a:bodyPr/>
        <a:lstStyle/>
        <a:p>
          <a:endParaRPr lang="pl-PL"/>
        </a:p>
      </dgm:t>
    </dgm:pt>
    <dgm:pt modelId="{6E1A7B3A-2B12-432B-BA8B-53E040781B5C}" type="sibTrans" cxnId="{4D645B34-D01D-4606-B11A-8CDFFB5842EB}">
      <dgm:prSet/>
      <dgm:spPr/>
      <dgm:t>
        <a:bodyPr/>
        <a:lstStyle/>
        <a:p>
          <a:endParaRPr lang="pl-PL"/>
        </a:p>
      </dgm:t>
    </dgm:pt>
    <dgm:pt modelId="{4194B6B3-FE43-4397-8233-9D3A85C05047}">
      <dgm:prSet/>
      <dgm:spPr/>
      <dgm:t>
        <a:bodyPr/>
        <a:lstStyle/>
        <a:p>
          <a:pPr rtl="0"/>
          <a:r>
            <a:rPr lang="pl-PL" b="1" dirty="0" smtClean="0"/>
            <a:t>DOKUMENTY SKŁADANE W SYSTEMIE ONLINE</a:t>
          </a:r>
          <a:r>
            <a:rPr lang="pl-PL" dirty="0" smtClean="0"/>
            <a:t/>
          </a:r>
          <a:br>
            <a:rPr lang="pl-PL" dirty="0" smtClean="0"/>
          </a:br>
          <a:r>
            <a:rPr lang="pl-PL" dirty="0" smtClean="0"/>
            <a:t>wniosek, </a:t>
          </a:r>
          <a:br>
            <a:rPr lang="pl-PL" dirty="0" smtClean="0"/>
          </a:br>
          <a:r>
            <a:rPr lang="pl-PL" dirty="0" smtClean="0"/>
            <a:t>deklaracja partnerska, oświadczenie,</a:t>
          </a:r>
          <a:br>
            <a:rPr lang="pl-PL" dirty="0" smtClean="0"/>
          </a:br>
          <a:r>
            <a:rPr lang="pl-PL" dirty="0" smtClean="0"/>
            <a:t>dokumenty poświadczające status prawny</a:t>
          </a:r>
          <a:endParaRPr lang="pl-PL" dirty="0"/>
        </a:p>
      </dgm:t>
    </dgm:pt>
    <dgm:pt modelId="{6B6543D9-FE11-444F-98C4-69C241AE606A}" type="parTrans" cxnId="{60872458-CC02-4E8A-A5CF-24E2F6571E74}">
      <dgm:prSet/>
      <dgm:spPr/>
      <dgm:t>
        <a:bodyPr/>
        <a:lstStyle/>
        <a:p>
          <a:endParaRPr lang="pl-PL"/>
        </a:p>
      </dgm:t>
    </dgm:pt>
    <dgm:pt modelId="{9859BFE9-8A60-4943-A207-BF00C0E5282E}" type="sibTrans" cxnId="{60872458-CC02-4E8A-A5CF-24E2F6571E74}">
      <dgm:prSet/>
      <dgm:spPr/>
      <dgm:t>
        <a:bodyPr/>
        <a:lstStyle/>
        <a:p>
          <a:endParaRPr lang="pl-PL"/>
        </a:p>
      </dgm:t>
    </dgm:pt>
    <dgm:pt modelId="{E1CA7326-E60E-4069-9F5D-053D3D91CFFF}">
      <dgm:prSet/>
      <dgm:spPr/>
      <dgm:t>
        <a:bodyPr/>
        <a:lstStyle/>
        <a:p>
          <a:pPr rtl="0"/>
          <a:r>
            <a:rPr lang="pl-PL" b="1" dirty="0" smtClean="0"/>
            <a:t>TERMIN REALIZACJI PROJEKTÓW</a:t>
          </a:r>
          <a:r>
            <a:rPr lang="pl-PL" dirty="0" smtClean="0"/>
            <a:t/>
          </a:r>
          <a:br>
            <a:rPr lang="pl-PL" dirty="0" smtClean="0"/>
          </a:br>
          <a:r>
            <a:rPr lang="pl-PL" dirty="0" smtClean="0"/>
            <a:t>1.06.2018 – 31.10.2018</a:t>
          </a:r>
          <a:endParaRPr lang="pl-PL" dirty="0"/>
        </a:p>
      </dgm:t>
    </dgm:pt>
    <dgm:pt modelId="{932467E8-1408-47D6-906C-CDE955ECBAAD}" type="parTrans" cxnId="{E7BB0D6A-02DA-4E76-BFE2-E5AC6260AEF2}">
      <dgm:prSet/>
      <dgm:spPr/>
      <dgm:t>
        <a:bodyPr/>
        <a:lstStyle/>
        <a:p>
          <a:endParaRPr lang="pl-PL"/>
        </a:p>
      </dgm:t>
    </dgm:pt>
    <dgm:pt modelId="{02B87572-738B-47E6-B1A6-BA74D29E1A24}" type="sibTrans" cxnId="{E7BB0D6A-02DA-4E76-BFE2-E5AC6260AEF2}">
      <dgm:prSet/>
      <dgm:spPr/>
      <dgm:t>
        <a:bodyPr/>
        <a:lstStyle/>
        <a:p>
          <a:endParaRPr lang="pl-PL"/>
        </a:p>
      </dgm:t>
    </dgm:pt>
    <dgm:pt modelId="{A0E58EA6-0477-4300-9C78-E8EAAFE3BF24}">
      <dgm:prSet/>
      <dgm:spPr/>
      <dgm:t>
        <a:bodyPr/>
        <a:lstStyle/>
        <a:p>
          <a:pPr rtl="0"/>
          <a:r>
            <a:rPr lang="pl-PL" b="1" dirty="0" smtClean="0"/>
            <a:t>ORGANIZACJA PARTNERSKA</a:t>
          </a:r>
          <a:r>
            <a:rPr lang="pl-PL" dirty="0" smtClean="0"/>
            <a:t/>
          </a:r>
          <a:br>
            <a:rPr lang="pl-PL" dirty="0" smtClean="0"/>
          </a:br>
          <a:r>
            <a:rPr lang="pl-PL" dirty="0" smtClean="0"/>
            <a:t>wnioskodawca musi posiadać ukraińską organizację partnerską, wraz z którą przygotuje</a:t>
          </a:r>
          <a:br>
            <a:rPr lang="pl-PL" dirty="0" smtClean="0"/>
          </a:br>
          <a:r>
            <a:rPr lang="pl-PL" dirty="0" smtClean="0"/>
            <a:t>i zrealizuje projekt</a:t>
          </a:r>
          <a:endParaRPr lang="pl-PL" dirty="0"/>
        </a:p>
      </dgm:t>
    </dgm:pt>
    <dgm:pt modelId="{DE7C7B37-59CB-4EF3-A872-6B8721533D43}" type="parTrans" cxnId="{923A9D71-C6D4-4811-AFD6-618102C4BE5C}">
      <dgm:prSet/>
      <dgm:spPr/>
      <dgm:t>
        <a:bodyPr/>
        <a:lstStyle/>
        <a:p>
          <a:endParaRPr lang="pl-PL"/>
        </a:p>
      </dgm:t>
    </dgm:pt>
    <dgm:pt modelId="{2B3696E0-767B-49D2-B908-18FDCC3ED934}" type="sibTrans" cxnId="{923A9D71-C6D4-4811-AFD6-618102C4BE5C}">
      <dgm:prSet/>
      <dgm:spPr/>
      <dgm:t>
        <a:bodyPr/>
        <a:lstStyle/>
        <a:p>
          <a:endParaRPr lang="pl-PL"/>
        </a:p>
      </dgm:t>
    </dgm:pt>
    <dgm:pt modelId="{272377AF-2FF1-4CD5-B0CE-567627D2E47B}" type="pres">
      <dgm:prSet presAssocID="{E047F761-A5E5-4D84-ADFC-0E476BAC750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4F7B1AC-1DD5-4F49-8397-FBCEE374E88B}" type="pres">
      <dgm:prSet presAssocID="{E047F761-A5E5-4D84-ADFC-0E476BAC750E}" presName="axisShape" presStyleLbl="bgShp" presStyleIdx="0" presStyleCnt="1"/>
      <dgm:spPr/>
    </dgm:pt>
    <dgm:pt modelId="{A2105BBF-3463-4898-91F9-A3A7A61CCB94}" type="pres">
      <dgm:prSet presAssocID="{E047F761-A5E5-4D84-ADFC-0E476BAC750E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BB075B-645F-4FEB-8F5B-AC372103BAA5}" type="pres">
      <dgm:prSet presAssocID="{E047F761-A5E5-4D84-ADFC-0E476BAC750E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C9C28B-F207-4203-B1CF-CAE3A9708701}" type="pres">
      <dgm:prSet presAssocID="{E047F761-A5E5-4D84-ADFC-0E476BAC750E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033F6DB-0885-4007-811C-A6F4083A7966}" type="pres">
      <dgm:prSet presAssocID="{E047F761-A5E5-4D84-ADFC-0E476BAC750E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9D2C086-2BCC-4631-A965-F0ED286AA834}" type="presOf" srcId="{E1CA7326-E60E-4069-9F5D-053D3D91CFFF}" destId="{8033F6DB-0885-4007-811C-A6F4083A7966}" srcOrd="0" destOrd="0" presId="urn:microsoft.com/office/officeart/2005/8/layout/matrix2"/>
    <dgm:cxn modelId="{F393890A-589A-457C-AC72-DC978449221C}" type="presOf" srcId="{A0E58EA6-0477-4300-9C78-E8EAAFE3BF24}" destId="{8FBB075B-645F-4FEB-8F5B-AC372103BAA5}" srcOrd="0" destOrd="0" presId="urn:microsoft.com/office/officeart/2005/8/layout/matrix2"/>
    <dgm:cxn modelId="{23720F9A-93EB-4C16-BD54-3E8C37A6B447}" type="presOf" srcId="{BC9192F7-6C27-4BA3-AE00-DB823583F52A}" destId="{A2105BBF-3463-4898-91F9-A3A7A61CCB94}" srcOrd="0" destOrd="0" presId="urn:microsoft.com/office/officeart/2005/8/layout/matrix2"/>
    <dgm:cxn modelId="{4D645B34-D01D-4606-B11A-8CDFFB5842EB}" srcId="{E047F761-A5E5-4D84-ADFC-0E476BAC750E}" destId="{BC9192F7-6C27-4BA3-AE00-DB823583F52A}" srcOrd="0" destOrd="0" parTransId="{A71C2491-D81E-45FF-AFC5-43176838F8E7}" sibTransId="{6E1A7B3A-2B12-432B-BA8B-53E040781B5C}"/>
    <dgm:cxn modelId="{60872458-CC02-4E8A-A5CF-24E2F6571E74}" srcId="{E047F761-A5E5-4D84-ADFC-0E476BAC750E}" destId="{4194B6B3-FE43-4397-8233-9D3A85C05047}" srcOrd="2" destOrd="0" parTransId="{6B6543D9-FE11-444F-98C4-69C241AE606A}" sibTransId="{9859BFE9-8A60-4943-A207-BF00C0E5282E}"/>
    <dgm:cxn modelId="{923A9D71-C6D4-4811-AFD6-618102C4BE5C}" srcId="{E047F761-A5E5-4D84-ADFC-0E476BAC750E}" destId="{A0E58EA6-0477-4300-9C78-E8EAAFE3BF24}" srcOrd="1" destOrd="0" parTransId="{DE7C7B37-59CB-4EF3-A872-6B8721533D43}" sibTransId="{2B3696E0-767B-49D2-B908-18FDCC3ED934}"/>
    <dgm:cxn modelId="{76E8DD81-0A60-4DC1-8652-427CD681F59B}" type="presOf" srcId="{E047F761-A5E5-4D84-ADFC-0E476BAC750E}" destId="{272377AF-2FF1-4CD5-B0CE-567627D2E47B}" srcOrd="0" destOrd="0" presId="urn:microsoft.com/office/officeart/2005/8/layout/matrix2"/>
    <dgm:cxn modelId="{36FC0F90-0106-40F4-BEE7-4087D4A5C088}" type="presOf" srcId="{4194B6B3-FE43-4397-8233-9D3A85C05047}" destId="{B8C9C28B-F207-4203-B1CF-CAE3A9708701}" srcOrd="0" destOrd="0" presId="urn:microsoft.com/office/officeart/2005/8/layout/matrix2"/>
    <dgm:cxn modelId="{E7BB0D6A-02DA-4E76-BFE2-E5AC6260AEF2}" srcId="{E047F761-A5E5-4D84-ADFC-0E476BAC750E}" destId="{E1CA7326-E60E-4069-9F5D-053D3D91CFFF}" srcOrd="3" destOrd="0" parTransId="{932467E8-1408-47D6-906C-CDE955ECBAAD}" sibTransId="{02B87572-738B-47E6-B1A6-BA74D29E1A24}"/>
    <dgm:cxn modelId="{A93A4752-5294-45D6-B2B0-40048917922C}" type="presParOf" srcId="{272377AF-2FF1-4CD5-B0CE-567627D2E47B}" destId="{54F7B1AC-1DD5-4F49-8397-FBCEE374E88B}" srcOrd="0" destOrd="0" presId="urn:microsoft.com/office/officeart/2005/8/layout/matrix2"/>
    <dgm:cxn modelId="{0941EB1C-C067-4A1F-8DF8-7A83B43A2DC2}" type="presParOf" srcId="{272377AF-2FF1-4CD5-B0CE-567627D2E47B}" destId="{A2105BBF-3463-4898-91F9-A3A7A61CCB94}" srcOrd="1" destOrd="0" presId="urn:microsoft.com/office/officeart/2005/8/layout/matrix2"/>
    <dgm:cxn modelId="{46A4351E-00E2-4BDB-8705-C636F8186E5E}" type="presParOf" srcId="{272377AF-2FF1-4CD5-B0CE-567627D2E47B}" destId="{8FBB075B-645F-4FEB-8F5B-AC372103BAA5}" srcOrd="2" destOrd="0" presId="urn:microsoft.com/office/officeart/2005/8/layout/matrix2"/>
    <dgm:cxn modelId="{10423EE3-F3B8-416C-857A-C9C7FE7C5E11}" type="presParOf" srcId="{272377AF-2FF1-4CD5-B0CE-567627D2E47B}" destId="{B8C9C28B-F207-4203-B1CF-CAE3A9708701}" srcOrd="3" destOrd="0" presId="urn:microsoft.com/office/officeart/2005/8/layout/matrix2"/>
    <dgm:cxn modelId="{1C89F186-9EA8-4670-9BA9-1D663E76E674}" type="presParOf" srcId="{272377AF-2FF1-4CD5-B0CE-567627D2E47B}" destId="{8033F6DB-0885-4007-811C-A6F4083A796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E963C9-794B-4386-98C8-FC1F14FD0610}" type="doc">
      <dgm:prSet loTypeId="urn:microsoft.com/office/officeart/2008/layout/Lin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l-PL"/>
        </a:p>
      </dgm:t>
    </dgm:pt>
    <dgm:pt modelId="{74197C9E-338E-44EA-9C46-7327E3F457B3}">
      <dgm:prSet/>
      <dgm:spPr/>
      <dgm:t>
        <a:bodyPr/>
        <a:lstStyle/>
        <a:p>
          <a:pPr rtl="0"/>
          <a:r>
            <a:rPr lang="pl-PL" b="1" dirty="0" smtClean="0">
              <a:latin typeface="+mj-lt"/>
            </a:rPr>
            <a:t>FORMAT PROJEKTÓW</a:t>
          </a:r>
          <a:r>
            <a:rPr lang="pl-PL" dirty="0" smtClean="0">
              <a:latin typeface="+mj-lt"/>
            </a:rPr>
            <a:t>: wymiana młodzieżowa, </a:t>
          </a:r>
          <a:r>
            <a:rPr lang="pl-PL" b="0" dirty="0" smtClean="0">
              <a:latin typeface="+mj-lt"/>
            </a:rPr>
            <a:t>spotkanie młodzieżowe, </a:t>
          </a:r>
          <a:r>
            <a:rPr lang="pl-PL" b="0" dirty="0" smtClean="0"/>
            <a:t>seminaria przygotowawcze i kontaktowe, projekty promocyjno-informacyjne</a:t>
          </a:r>
          <a:endParaRPr lang="pl-PL" b="0" dirty="0"/>
        </a:p>
      </dgm:t>
    </dgm:pt>
    <dgm:pt modelId="{A78DE3D6-C67B-4B60-A253-E6809A3AC065}" type="parTrans" cxnId="{DF3EB320-ECCB-4A14-9745-6B5316562848}">
      <dgm:prSet/>
      <dgm:spPr/>
      <dgm:t>
        <a:bodyPr/>
        <a:lstStyle/>
        <a:p>
          <a:endParaRPr lang="pl-PL"/>
        </a:p>
      </dgm:t>
    </dgm:pt>
    <dgm:pt modelId="{330EC597-7612-4EE7-BF88-CE56FC4DD0B0}" type="sibTrans" cxnId="{DF3EB320-ECCB-4A14-9745-6B5316562848}">
      <dgm:prSet/>
      <dgm:spPr/>
      <dgm:t>
        <a:bodyPr/>
        <a:lstStyle/>
        <a:p>
          <a:endParaRPr lang="pl-PL"/>
        </a:p>
      </dgm:t>
    </dgm:pt>
    <dgm:pt modelId="{DB5E4705-AC4F-43E6-8463-64BA538481ED}">
      <dgm:prSet/>
      <dgm:spPr/>
      <dgm:t>
        <a:bodyPr/>
        <a:lstStyle/>
        <a:p>
          <a:r>
            <a:rPr lang="pl-PL" b="1" dirty="0" smtClean="0">
              <a:latin typeface="+mj-lt"/>
            </a:rPr>
            <a:t>UCZESTNICY: </a:t>
          </a:r>
          <a:r>
            <a:rPr lang="pl-PL" dirty="0" smtClean="0">
              <a:latin typeface="+mj-lt"/>
            </a:rPr>
            <a:t>młodzież</a:t>
          </a:r>
          <a:br>
            <a:rPr lang="pl-PL" dirty="0" smtClean="0">
              <a:latin typeface="+mj-lt"/>
            </a:rPr>
          </a:br>
          <a:r>
            <a:rPr lang="pl-PL" i="1" dirty="0" smtClean="0">
              <a:latin typeface="+mj-lt"/>
            </a:rPr>
            <a:t>Rada priorytetowo traktuje projekty włączające w inicjatywy młodzież z mniejszymi szansami.</a:t>
          </a:r>
          <a:endParaRPr lang="pl-PL" i="1" dirty="0">
            <a:latin typeface="+mj-lt"/>
          </a:endParaRPr>
        </a:p>
      </dgm:t>
    </dgm:pt>
    <dgm:pt modelId="{FE8D541D-21B5-4BDC-8D0D-28487A5179A6}" type="parTrans" cxnId="{C250E04A-8D8D-416C-9D7D-2D00E49297B3}">
      <dgm:prSet/>
      <dgm:spPr/>
      <dgm:t>
        <a:bodyPr/>
        <a:lstStyle/>
        <a:p>
          <a:endParaRPr lang="pl-PL"/>
        </a:p>
      </dgm:t>
    </dgm:pt>
    <dgm:pt modelId="{957A31CD-7DAA-4F63-83E2-3DF72107AF74}" type="sibTrans" cxnId="{C250E04A-8D8D-416C-9D7D-2D00E49297B3}">
      <dgm:prSet/>
      <dgm:spPr/>
      <dgm:t>
        <a:bodyPr/>
        <a:lstStyle/>
        <a:p>
          <a:endParaRPr lang="pl-PL"/>
        </a:p>
      </dgm:t>
    </dgm:pt>
    <dgm:pt modelId="{382684A3-FFA1-4CF3-8AAE-99D6B19B18B4}">
      <dgm:prSet/>
      <dgm:spPr/>
      <dgm:t>
        <a:bodyPr/>
        <a:lstStyle/>
        <a:p>
          <a:r>
            <a:rPr lang="pl-PL" b="1" dirty="0" smtClean="0">
              <a:latin typeface="+mj-lt"/>
            </a:rPr>
            <a:t>WIEK UCZESTNIKÓW</a:t>
          </a:r>
          <a:r>
            <a:rPr lang="pl-PL" dirty="0" smtClean="0">
              <a:latin typeface="+mj-lt"/>
            </a:rPr>
            <a:t>: 14-35 lat, osoby pracujące z młodzieżą niezależnie od wieku</a:t>
          </a:r>
          <a:endParaRPr lang="pl-PL" dirty="0">
            <a:latin typeface="+mj-lt"/>
          </a:endParaRPr>
        </a:p>
      </dgm:t>
    </dgm:pt>
    <dgm:pt modelId="{7010D172-DBFE-4B33-879D-20951E62EF45}" type="parTrans" cxnId="{FBEA561F-7DCF-4D3E-A6FB-066254DE4481}">
      <dgm:prSet/>
      <dgm:spPr/>
      <dgm:t>
        <a:bodyPr/>
        <a:lstStyle/>
        <a:p>
          <a:endParaRPr lang="pl-PL"/>
        </a:p>
      </dgm:t>
    </dgm:pt>
    <dgm:pt modelId="{12C26CB9-64B9-4B73-A20E-804301446F20}" type="sibTrans" cxnId="{FBEA561F-7DCF-4D3E-A6FB-066254DE4481}">
      <dgm:prSet/>
      <dgm:spPr/>
      <dgm:t>
        <a:bodyPr/>
        <a:lstStyle/>
        <a:p>
          <a:endParaRPr lang="pl-PL"/>
        </a:p>
      </dgm:t>
    </dgm:pt>
    <dgm:pt modelId="{DAD2A097-EF70-4A65-BB91-34420421A5EA}">
      <dgm:prSet/>
      <dgm:spPr/>
      <dgm:t>
        <a:bodyPr/>
        <a:lstStyle/>
        <a:p>
          <a:r>
            <a:rPr lang="pl-PL" b="1" dirty="0" smtClean="0">
              <a:latin typeface="+mj-lt"/>
            </a:rPr>
            <a:t>CZAS TRWANIA DZIAŁANIA: </a:t>
          </a:r>
          <a:r>
            <a:rPr lang="pl-PL" dirty="0" smtClean="0">
              <a:latin typeface="+mj-lt"/>
            </a:rPr>
            <a:t>od 5 do 10 dni, z wyłączeniem podróży</a:t>
          </a:r>
          <a:endParaRPr lang="pl-PL" dirty="0">
            <a:latin typeface="+mj-lt"/>
          </a:endParaRPr>
        </a:p>
      </dgm:t>
    </dgm:pt>
    <dgm:pt modelId="{5BFC0616-ABE3-4E8C-B12A-10BEBDF64E61}" type="parTrans" cxnId="{E2F2CBD0-3B98-47BE-BDE6-030CBF626F70}">
      <dgm:prSet/>
      <dgm:spPr/>
      <dgm:t>
        <a:bodyPr/>
        <a:lstStyle/>
        <a:p>
          <a:endParaRPr lang="pl-PL"/>
        </a:p>
      </dgm:t>
    </dgm:pt>
    <dgm:pt modelId="{E0C51C52-6955-4027-8D1E-677281B60A62}" type="sibTrans" cxnId="{E2F2CBD0-3B98-47BE-BDE6-030CBF626F70}">
      <dgm:prSet/>
      <dgm:spPr/>
      <dgm:t>
        <a:bodyPr/>
        <a:lstStyle/>
        <a:p>
          <a:endParaRPr lang="pl-PL"/>
        </a:p>
      </dgm:t>
    </dgm:pt>
    <dgm:pt modelId="{811BAF11-84B9-4CD5-939C-EBFCBE880117}">
      <dgm:prSet/>
      <dgm:spPr/>
      <dgm:t>
        <a:bodyPr/>
        <a:lstStyle/>
        <a:p>
          <a:r>
            <a:rPr lang="pl-PL" b="1" dirty="0" smtClean="0">
              <a:latin typeface="+mj-lt"/>
            </a:rPr>
            <a:t>WIZYTA PRZYGOTOWAWCZA:</a:t>
          </a:r>
          <a:r>
            <a:rPr lang="pl-PL" dirty="0" smtClean="0">
              <a:latin typeface="+mj-lt"/>
            </a:rPr>
            <a:t> od 2 do 4 dni roboczych, z wyłączeniem podróży, nie więcej niż </a:t>
          </a:r>
          <a:br>
            <a:rPr lang="pl-PL" dirty="0" smtClean="0">
              <a:latin typeface="+mj-lt"/>
            </a:rPr>
          </a:br>
          <a:r>
            <a:rPr lang="pl-PL" dirty="0" smtClean="0">
              <a:latin typeface="+mj-lt"/>
            </a:rPr>
            <a:t>po trzech uczestników z każdej z grup</a:t>
          </a:r>
          <a:r>
            <a:rPr lang="pl-PL" dirty="0" smtClean="0"/>
            <a:t> </a:t>
          </a:r>
          <a:endParaRPr lang="pl-PL" dirty="0"/>
        </a:p>
      </dgm:t>
    </dgm:pt>
    <dgm:pt modelId="{A5DA624C-D377-4696-B577-41ED89C4EFED}" type="parTrans" cxnId="{6EA35B97-C822-4F49-927E-A99536A75C00}">
      <dgm:prSet/>
      <dgm:spPr/>
      <dgm:t>
        <a:bodyPr/>
        <a:lstStyle/>
        <a:p>
          <a:endParaRPr lang="pl-PL"/>
        </a:p>
      </dgm:t>
    </dgm:pt>
    <dgm:pt modelId="{8DE8DA8C-0D29-4D23-AF15-0CF64FB7C975}" type="sibTrans" cxnId="{6EA35B97-C822-4F49-927E-A99536A75C00}">
      <dgm:prSet/>
      <dgm:spPr/>
      <dgm:t>
        <a:bodyPr/>
        <a:lstStyle/>
        <a:p>
          <a:endParaRPr lang="pl-PL"/>
        </a:p>
      </dgm:t>
    </dgm:pt>
    <dgm:pt modelId="{7DB87F0B-1D03-4EC5-9773-D6A0CCA05623}">
      <dgm:prSet/>
      <dgm:spPr/>
      <dgm:t>
        <a:bodyPr/>
        <a:lstStyle/>
        <a:p>
          <a:r>
            <a:rPr lang="pl-PL" b="1" dirty="0" smtClean="0">
              <a:latin typeface="+mj-lt"/>
            </a:rPr>
            <a:t>LICZBA UCZESTNIKÓW: </a:t>
          </a:r>
          <a:r>
            <a:rPr lang="pl-PL" dirty="0" smtClean="0">
              <a:latin typeface="+mj-lt"/>
            </a:rPr>
            <a:t>od 10 do 40, w tym liczba opiekunów zgodnie z prawem Polski/Ukrainy</a:t>
          </a:r>
          <a:br>
            <a:rPr lang="pl-PL" dirty="0" smtClean="0">
              <a:latin typeface="+mj-lt"/>
            </a:rPr>
          </a:br>
          <a:r>
            <a:rPr lang="pl-PL" dirty="0" smtClean="0">
              <a:latin typeface="+mj-lt"/>
            </a:rPr>
            <a:t>(liczba przedstawia sumę uczestników obu krajów)</a:t>
          </a:r>
          <a:endParaRPr lang="pl-PL" dirty="0">
            <a:latin typeface="+mj-lt"/>
          </a:endParaRPr>
        </a:p>
      </dgm:t>
    </dgm:pt>
    <dgm:pt modelId="{87A00D0B-E070-4760-BA36-5D9EF1169CCC}" type="parTrans" cxnId="{8D1AAAB0-660D-4B78-9AC4-92ECF00411E9}">
      <dgm:prSet/>
      <dgm:spPr/>
      <dgm:t>
        <a:bodyPr/>
        <a:lstStyle/>
        <a:p>
          <a:endParaRPr lang="pl-PL"/>
        </a:p>
      </dgm:t>
    </dgm:pt>
    <dgm:pt modelId="{4EAC664E-C0E5-4221-92DD-6DF778A35B57}" type="sibTrans" cxnId="{8D1AAAB0-660D-4B78-9AC4-92ECF00411E9}">
      <dgm:prSet/>
      <dgm:spPr/>
      <dgm:t>
        <a:bodyPr/>
        <a:lstStyle/>
        <a:p>
          <a:endParaRPr lang="pl-PL"/>
        </a:p>
      </dgm:t>
    </dgm:pt>
    <dgm:pt modelId="{7C2B9ED0-8585-462A-9E8B-1E39C0EB1076}" type="pres">
      <dgm:prSet presAssocID="{81E963C9-794B-4386-98C8-FC1F14FD061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F3E818F7-6781-4C5F-B07B-060BABC40C71}" type="pres">
      <dgm:prSet presAssocID="{74197C9E-338E-44EA-9C46-7327E3F457B3}" presName="thickLine" presStyleLbl="alignNode1" presStyleIdx="0" presStyleCnt="6"/>
      <dgm:spPr/>
      <dgm:t>
        <a:bodyPr/>
        <a:lstStyle/>
        <a:p>
          <a:endParaRPr lang="pl-PL"/>
        </a:p>
      </dgm:t>
    </dgm:pt>
    <dgm:pt modelId="{8B973FFD-2F40-473D-83D6-3D96D9B8F9C1}" type="pres">
      <dgm:prSet presAssocID="{74197C9E-338E-44EA-9C46-7327E3F457B3}" presName="horz1" presStyleCnt="0"/>
      <dgm:spPr/>
      <dgm:t>
        <a:bodyPr/>
        <a:lstStyle/>
        <a:p>
          <a:endParaRPr lang="pl-PL"/>
        </a:p>
      </dgm:t>
    </dgm:pt>
    <dgm:pt modelId="{8EF39567-880B-4499-93B5-07373AB6D8BC}" type="pres">
      <dgm:prSet presAssocID="{74197C9E-338E-44EA-9C46-7327E3F457B3}" presName="tx1" presStyleLbl="revTx" presStyleIdx="0" presStyleCnt="6"/>
      <dgm:spPr/>
      <dgm:t>
        <a:bodyPr/>
        <a:lstStyle/>
        <a:p>
          <a:endParaRPr lang="pl-PL"/>
        </a:p>
      </dgm:t>
    </dgm:pt>
    <dgm:pt modelId="{E6268486-04A2-4B2F-8628-A0C7C1AB7634}" type="pres">
      <dgm:prSet presAssocID="{74197C9E-338E-44EA-9C46-7327E3F457B3}" presName="vert1" presStyleCnt="0"/>
      <dgm:spPr/>
      <dgm:t>
        <a:bodyPr/>
        <a:lstStyle/>
        <a:p>
          <a:endParaRPr lang="pl-PL"/>
        </a:p>
      </dgm:t>
    </dgm:pt>
    <dgm:pt modelId="{7065ACE0-5219-4154-AD50-5D40D3237BF5}" type="pres">
      <dgm:prSet presAssocID="{DB5E4705-AC4F-43E6-8463-64BA538481ED}" presName="thickLine" presStyleLbl="alignNode1" presStyleIdx="1" presStyleCnt="6"/>
      <dgm:spPr/>
      <dgm:t>
        <a:bodyPr/>
        <a:lstStyle/>
        <a:p>
          <a:endParaRPr lang="pl-PL"/>
        </a:p>
      </dgm:t>
    </dgm:pt>
    <dgm:pt modelId="{B1FC72F2-48CC-4C7B-93DA-2A0292A07672}" type="pres">
      <dgm:prSet presAssocID="{DB5E4705-AC4F-43E6-8463-64BA538481ED}" presName="horz1" presStyleCnt="0"/>
      <dgm:spPr/>
      <dgm:t>
        <a:bodyPr/>
        <a:lstStyle/>
        <a:p>
          <a:endParaRPr lang="pl-PL"/>
        </a:p>
      </dgm:t>
    </dgm:pt>
    <dgm:pt modelId="{3E9A47E3-D1B6-4CFB-AAE3-7F4DAAA9F783}" type="pres">
      <dgm:prSet presAssocID="{DB5E4705-AC4F-43E6-8463-64BA538481ED}" presName="tx1" presStyleLbl="revTx" presStyleIdx="1" presStyleCnt="6"/>
      <dgm:spPr/>
      <dgm:t>
        <a:bodyPr/>
        <a:lstStyle/>
        <a:p>
          <a:endParaRPr lang="pl-PL"/>
        </a:p>
      </dgm:t>
    </dgm:pt>
    <dgm:pt modelId="{FF03F4EE-397E-4B9D-8745-FA6889E39548}" type="pres">
      <dgm:prSet presAssocID="{DB5E4705-AC4F-43E6-8463-64BA538481ED}" presName="vert1" presStyleCnt="0"/>
      <dgm:spPr/>
      <dgm:t>
        <a:bodyPr/>
        <a:lstStyle/>
        <a:p>
          <a:endParaRPr lang="pl-PL"/>
        </a:p>
      </dgm:t>
    </dgm:pt>
    <dgm:pt modelId="{5131F091-39AB-4656-A5A7-45B863C11CD0}" type="pres">
      <dgm:prSet presAssocID="{382684A3-FFA1-4CF3-8AAE-99D6B19B18B4}" presName="thickLine" presStyleLbl="alignNode1" presStyleIdx="2" presStyleCnt="6"/>
      <dgm:spPr/>
      <dgm:t>
        <a:bodyPr/>
        <a:lstStyle/>
        <a:p>
          <a:endParaRPr lang="pl-PL"/>
        </a:p>
      </dgm:t>
    </dgm:pt>
    <dgm:pt modelId="{FBA6FF0B-EB37-45C0-BE47-42541F60140A}" type="pres">
      <dgm:prSet presAssocID="{382684A3-FFA1-4CF3-8AAE-99D6B19B18B4}" presName="horz1" presStyleCnt="0"/>
      <dgm:spPr/>
      <dgm:t>
        <a:bodyPr/>
        <a:lstStyle/>
        <a:p>
          <a:endParaRPr lang="pl-PL"/>
        </a:p>
      </dgm:t>
    </dgm:pt>
    <dgm:pt modelId="{578FACE8-CBC5-40E2-BE7A-F8708C5686CA}" type="pres">
      <dgm:prSet presAssocID="{382684A3-FFA1-4CF3-8AAE-99D6B19B18B4}" presName="tx1" presStyleLbl="revTx" presStyleIdx="2" presStyleCnt="6"/>
      <dgm:spPr/>
      <dgm:t>
        <a:bodyPr/>
        <a:lstStyle/>
        <a:p>
          <a:endParaRPr lang="pl-PL"/>
        </a:p>
      </dgm:t>
    </dgm:pt>
    <dgm:pt modelId="{E87CC610-DCEB-4A15-B6CD-A2A1FAEBBAAF}" type="pres">
      <dgm:prSet presAssocID="{382684A3-FFA1-4CF3-8AAE-99D6B19B18B4}" presName="vert1" presStyleCnt="0"/>
      <dgm:spPr/>
      <dgm:t>
        <a:bodyPr/>
        <a:lstStyle/>
        <a:p>
          <a:endParaRPr lang="pl-PL"/>
        </a:p>
      </dgm:t>
    </dgm:pt>
    <dgm:pt modelId="{B0F8ED8E-B571-4BDD-99CF-C33D298AAD4E}" type="pres">
      <dgm:prSet presAssocID="{7DB87F0B-1D03-4EC5-9773-D6A0CCA05623}" presName="thickLine" presStyleLbl="alignNode1" presStyleIdx="3" presStyleCnt="6"/>
      <dgm:spPr/>
    </dgm:pt>
    <dgm:pt modelId="{1DAAC558-0171-4C8B-9A05-065F2FB691BC}" type="pres">
      <dgm:prSet presAssocID="{7DB87F0B-1D03-4EC5-9773-D6A0CCA05623}" presName="horz1" presStyleCnt="0"/>
      <dgm:spPr/>
    </dgm:pt>
    <dgm:pt modelId="{7FB1BD2F-1224-4154-9B59-9614A623FC80}" type="pres">
      <dgm:prSet presAssocID="{7DB87F0B-1D03-4EC5-9773-D6A0CCA05623}" presName="tx1" presStyleLbl="revTx" presStyleIdx="3" presStyleCnt="6"/>
      <dgm:spPr/>
      <dgm:t>
        <a:bodyPr/>
        <a:lstStyle/>
        <a:p>
          <a:endParaRPr lang="pl-PL"/>
        </a:p>
      </dgm:t>
    </dgm:pt>
    <dgm:pt modelId="{18F0F25D-796E-40C3-9091-963576966777}" type="pres">
      <dgm:prSet presAssocID="{7DB87F0B-1D03-4EC5-9773-D6A0CCA05623}" presName="vert1" presStyleCnt="0"/>
      <dgm:spPr/>
    </dgm:pt>
    <dgm:pt modelId="{69430590-2D84-46A3-83DD-5058A9F9B36F}" type="pres">
      <dgm:prSet presAssocID="{DAD2A097-EF70-4A65-BB91-34420421A5EA}" presName="thickLine" presStyleLbl="alignNode1" presStyleIdx="4" presStyleCnt="6"/>
      <dgm:spPr/>
      <dgm:t>
        <a:bodyPr/>
        <a:lstStyle/>
        <a:p>
          <a:endParaRPr lang="pl-PL"/>
        </a:p>
      </dgm:t>
    </dgm:pt>
    <dgm:pt modelId="{159006F2-B53E-4594-B401-58B6F4C02FC1}" type="pres">
      <dgm:prSet presAssocID="{DAD2A097-EF70-4A65-BB91-34420421A5EA}" presName="horz1" presStyleCnt="0"/>
      <dgm:spPr/>
      <dgm:t>
        <a:bodyPr/>
        <a:lstStyle/>
        <a:p>
          <a:endParaRPr lang="pl-PL"/>
        </a:p>
      </dgm:t>
    </dgm:pt>
    <dgm:pt modelId="{36D52125-7B30-42B2-9945-5F51DCBFD1BB}" type="pres">
      <dgm:prSet presAssocID="{DAD2A097-EF70-4A65-BB91-34420421A5EA}" presName="tx1" presStyleLbl="revTx" presStyleIdx="4" presStyleCnt="6"/>
      <dgm:spPr/>
      <dgm:t>
        <a:bodyPr/>
        <a:lstStyle/>
        <a:p>
          <a:endParaRPr lang="pl-PL"/>
        </a:p>
      </dgm:t>
    </dgm:pt>
    <dgm:pt modelId="{61666BC8-B33E-4784-9CD1-71BDFACA6DB2}" type="pres">
      <dgm:prSet presAssocID="{DAD2A097-EF70-4A65-BB91-34420421A5EA}" presName="vert1" presStyleCnt="0"/>
      <dgm:spPr/>
      <dgm:t>
        <a:bodyPr/>
        <a:lstStyle/>
        <a:p>
          <a:endParaRPr lang="pl-PL"/>
        </a:p>
      </dgm:t>
    </dgm:pt>
    <dgm:pt modelId="{78DEA890-9FF0-4D1E-AA25-BF2954A33657}" type="pres">
      <dgm:prSet presAssocID="{811BAF11-84B9-4CD5-939C-EBFCBE880117}" presName="thickLine" presStyleLbl="alignNode1" presStyleIdx="5" presStyleCnt="6"/>
      <dgm:spPr/>
      <dgm:t>
        <a:bodyPr/>
        <a:lstStyle/>
        <a:p>
          <a:endParaRPr lang="pl-PL"/>
        </a:p>
      </dgm:t>
    </dgm:pt>
    <dgm:pt modelId="{5795D21B-DF07-4910-9A6E-8F22245AE310}" type="pres">
      <dgm:prSet presAssocID="{811BAF11-84B9-4CD5-939C-EBFCBE880117}" presName="horz1" presStyleCnt="0"/>
      <dgm:spPr/>
      <dgm:t>
        <a:bodyPr/>
        <a:lstStyle/>
        <a:p>
          <a:endParaRPr lang="pl-PL"/>
        </a:p>
      </dgm:t>
    </dgm:pt>
    <dgm:pt modelId="{5E52E40D-9844-4667-8B40-08435C49BAB9}" type="pres">
      <dgm:prSet presAssocID="{811BAF11-84B9-4CD5-939C-EBFCBE880117}" presName="tx1" presStyleLbl="revTx" presStyleIdx="5" presStyleCnt="6"/>
      <dgm:spPr/>
      <dgm:t>
        <a:bodyPr/>
        <a:lstStyle/>
        <a:p>
          <a:endParaRPr lang="pl-PL"/>
        </a:p>
      </dgm:t>
    </dgm:pt>
    <dgm:pt modelId="{5C22EB7F-3D2E-45BA-88FB-E0D31FD18D84}" type="pres">
      <dgm:prSet presAssocID="{811BAF11-84B9-4CD5-939C-EBFCBE880117}" presName="vert1" presStyleCnt="0"/>
      <dgm:spPr/>
      <dgm:t>
        <a:bodyPr/>
        <a:lstStyle/>
        <a:p>
          <a:endParaRPr lang="pl-PL"/>
        </a:p>
      </dgm:t>
    </dgm:pt>
  </dgm:ptLst>
  <dgm:cxnLst>
    <dgm:cxn modelId="{B9C5B9CA-0536-4AF3-95BC-15C1B30616AB}" type="presOf" srcId="{811BAF11-84B9-4CD5-939C-EBFCBE880117}" destId="{5E52E40D-9844-4667-8B40-08435C49BAB9}" srcOrd="0" destOrd="0" presId="urn:microsoft.com/office/officeart/2008/layout/LinedList"/>
    <dgm:cxn modelId="{E7001864-9CC4-4D7A-833B-90D1241FCD7D}" type="presOf" srcId="{74197C9E-338E-44EA-9C46-7327E3F457B3}" destId="{8EF39567-880B-4499-93B5-07373AB6D8BC}" srcOrd="0" destOrd="0" presId="urn:microsoft.com/office/officeart/2008/layout/LinedList"/>
    <dgm:cxn modelId="{8D1AAAB0-660D-4B78-9AC4-92ECF00411E9}" srcId="{81E963C9-794B-4386-98C8-FC1F14FD0610}" destId="{7DB87F0B-1D03-4EC5-9773-D6A0CCA05623}" srcOrd="3" destOrd="0" parTransId="{87A00D0B-E070-4760-BA36-5D9EF1169CCC}" sibTransId="{4EAC664E-C0E5-4221-92DD-6DF778A35B57}"/>
    <dgm:cxn modelId="{204356DE-9020-4D93-96A2-FB3352A85B39}" type="presOf" srcId="{382684A3-FFA1-4CF3-8AAE-99D6B19B18B4}" destId="{578FACE8-CBC5-40E2-BE7A-F8708C5686CA}" srcOrd="0" destOrd="0" presId="urn:microsoft.com/office/officeart/2008/layout/LinedList"/>
    <dgm:cxn modelId="{C250E04A-8D8D-416C-9D7D-2D00E49297B3}" srcId="{81E963C9-794B-4386-98C8-FC1F14FD0610}" destId="{DB5E4705-AC4F-43E6-8463-64BA538481ED}" srcOrd="1" destOrd="0" parTransId="{FE8D541D-21B5-4BDC-8D0D-28487A5179A6}" sibTransId="{957A31CD-7DAA-4F63-83E2-3DF72107AF74}"/>
    <dgm:cxn modelId="{DF3EB320-ECCB-4A14-9745-6B5316562848}" srcId="{81E963C9-794B-4386-98C8-FC1F14FD0610}" destId="{74197C9E-338E-44EA-9C46-7327E3F457B3}" srcOrd="0" destOrd="0" parTransId="{A78DE3D6-C67B-4B60-A253-E6809A3AC065}" sibTransId="{330EC597-7612-4EE7-BF88-CE56FC4DD0B0}"/>
    <dgm:cxn modelId="{E238ACEE-F0ED-4634-890E-5069383BA713}" type="presOf" srcId="{7DB87F0B-1D03-4EC5-9773-D6A0CCA05623}" destId="{7FB1BD2F-1224-4154-9B59-9614A623FC80}" srcOrd="0" destOrd="0" presId="urn:microsoft.com/office/officeart/2008/layout/LinedList"/>
    <dgm:cxn modelId="{EE648C0A-24D4-4AE4-A560-91DF4AE10438}" type="presOf" srcId="{DAD2A097-EF70-4A65-BB91-34420421A5EA}" destId="{36D52125-7B30-42B2-9945-5F51DCBFD1BB}" srcOrd="0" destOrd="0" presId="urn:microsoft.com/office/officeart/2008/layout/LinedList"/>
    <dgm:cxn modelId="{FBEA561F-7DCF-4D3E-A6FB-066254DE4481}" srcId="{81E963C9-794B-4386-98C8-FC1F14FD0610}" destId="{382684A3-FFA1-4CF3-8AAE-99D6B19B18B4}" srcOrd="2" destOrd="0" parTransId="{7010D172-DBFE-4B33-879D-20951E62EF45}" sibTransId="{12C26CB9-64B9-4B73-A20E-804301446F20}"/>
    <dgm:cxn modelId="{07E796C7-A516-4412-A5A6-EEBA12341A37}" type="presOf" srcId="{DB5E4705-AC4F-43E6-8463-64BA538481ED}" destId="{3E9A47E3-D1B6-4CFB-AAE3-7F4DAAA9F783}" srcOrd="0" destOrd="0" presId="urn:microsoft.com/office/officeart/2008/layout/LinedList"/>
    <dgm:cxn modelId="{E2F2CBD0-3B98-47BE-BDE6-030CBF626F70}" srcId="{81E963C9-794B-4386-98C8-FC1F14FD0610}" destId="{DAD2A097-EF70-4A65-BB91-34420421A5EA}" srcOrd="4" destOrd="0" parTransId="{5BFC0616-ABE3-4E8C-B12A-10BEBDF64E61}" sibTransId="{E0C51C52-6955-4027-8D1E-677281B60A62}"/>
    <dgm:cxn modelId="{A6525DC1-CEEA-4BDB-B5EB-5C4F1C2394C8}" type="presOf" srcId="{81E963C9-794B-4386-98C8-FC1F14FD0610}" destId="{7C2B9ED0-8585-462A-9E8B-1E39C0EB1076}" srcOrd="0" destOrd="0" presId="urn:microsoft.com/office/officeart/2008/layout/LinedList"/>
    <dgm:cxn modelId="{6EA35B97-C822-4F49-927E-A99536A75C00}" srcId="{81E963C9-794B-4386-98C8-FC1F14FD0610}" destId="{811BAF11-84B9-4CD5-939C-EBFCBE880117}" srcOrd="5" destOrd="0" parTransId="{A5DA624C-D377-4696-B577-41ED89C4EFED}" sibTransId="{8DE8DA8C-0D29-4D23-AF15-0CF64FB7C975}"/>
    <dgm:cxn modelId="{6A7DF82B-3628-4155-A630-B5143FE1AD0C}" type="presParOf" srcId="{7C2B9ED0-8585-462A-9E8B-1E39C0EB1076}" destId="{F3E818F7-6781-4C5F-B07B-060BABC40C71}" srcOrd="0" destOrd="0" presId="urn:microsoft.com/office/officeart/2008/layout/LinedList"/>
    <dgm:cxn modelId="{D3438332-E079-4E28-9085-D88CEDEEB4D6}" type="presParOf" srcId="{7C2B9ED0-8585-462A-9E8B-1E39C0EB1076}" destId="{8B973FFD-2F40-473D-83D6-3D96D9B8F9C1}" srcOrd="1" destOrd="0" presId="urn:microsoft.com/office/officeart/2008/layout/LinedList"/>
    <dgm:cxn modelId="{EFA18048-3A82-4DF9-ADC3-748FE532FE6E}" type="presParOf" srcId="{8B973FFD-2F40-473D-83D6-3D96D9B8F9C1}" destId="{8EF39567-880B-4499-93B5-07373AB6D8BC}" srcOrd="0" destOrd="0" presId="urn:microsoft.com/office/officeart/2008/layout/LinedList"/>
    <dgm:cxn modelId="{63C8338C-5C3A-43A9-9FD9-E6B435C5418C}" type="presParOf" srcId="{8B973FFD-2F40-473D-83D6-3D96D9B8F9C1}" destId="{E6268486-04A2-4B2F-8628-A0C7C1AB7634}" srcOrd="1" destOrd="0" presId="urn:microsoft.com/office/officeart/2008/layout/LinedList"/>
    <dgm:cxn modelId="{313F9E68-AEFE-4AD5-8F99-5DF4E6B0F581}" type="presParOf" srcId="{7C2B9ED0-8585-462A-9E8B-1E39C0EB1076}" destId="{7065ACE0-5219-4154-AD50-5D40D3237BF5}" srcOrd="2" destOrd="0" presId="urn:microsoft.com/office/officeart/2008/layout/LinedList"/>
    <dgm:cxn modelId="{E6BB6055-2011-44E3-B72C-A0BA89B86429}" type="presParOf" srcId="{7C2B9ED0-8585-462A-9E8B-1E39C0EB1076}" destId="{B1FC72F2-48CC-4C7B-93DA-2A0292A07672}" srcOrd="3" destOrd="0" presId="urn:microsoft.com/office/officeart/2008/layout/LinedList"/>
    <dgm:cxn modelId="{AABBC30F-25B4-4DC7-88F6-DF06DBD3B259}" type="presParOf" srcId="{B1FC72F2-48CC-4C7B-93DA-2A0292A07672}" destId="{3E9A47E3-D1B6-4CFB-AAE3-7F4DAAA9F783}" srcOrd="0" destOrd="0" presId="urn:microsoft.com/office/officeart/2008/layout/LinedList"/>
    <dgm:cxn modelId="{7EB26659-123B-4B99-8BDD-FC63FC1C7460}" type="presParOf" srcId="{B1FC72F2-48CC-4C7B-93DA-2A0292A07672}" destId="{FF03F4EE-397E-4B9D-8745-FA6889E39548}" srcOrd="1" destOrd="0" presId="urn:microsoft.com/office/officeart/2008/layout/LinedList"/>
    <dgm:cxn modelId="{39D94DF3-8EE0-4D8E-9B6C-C7FCCBF0BD81}" type="presParOf" srcId="{7C2B9ED0-8585-462A-9E8B-1E39C0EB1076}" destId="{5131F091-39AB-4656-A5A7-45B863C11CD0}" srcOrd="4" destOrd="0" presId="urn:microsoft.com/office/officeart/2008/layout/LinedList"/>
    <dgm:cxn modelId="{3757235F-9FEE-44CD-AD01-B89E1B5BE07F}" type="presParOf" srcId="{7C2B9ED0-8585-462A-9E8B-1E39C0EB1076}" destId="{FBA6FF0B-EB37-45C0-BE47-42541F60140A}" srcOrd="5" destOrd="0" presId="urn:microsoft.com/office/officeart/2008/layout/LinedList"/>
    <dgm:cxn modelId="{7720A90C-D491-4B0D-A9A2-7E4C09DB4538}" type="presParOf" srcId="{FBA6FF0B-EB37-45C0-BE47-42541F60140A}" destId="{578FACE8-CBC5-40E2-BE7A-F8708C5686CA}" srcOrd="0" destOrd="0" presId="urn:microsoft.com/office/officeart/2008/layout/LinedList"/>
    <dgm:cxn modelId="{EF844390-F6D7-486E-B5AD-D9DC6DDCB55D}" type="presParOf" srcId="{FBA6FF0B-EB37-45C0-BE47-42541F60140A}" destId="{E87CC610-DCEB-4A15-B6CD-A2A1FAEBBAAF}" srcOrd="1" destOrd="0" presId="urn:microsoft.com/office/officeart/2008/layout/LinedList"/>
    <dgm:cxn modelId="{FEF2DAF5-4206-4CB1-8A25-53C356271A0C}" type="presParOf" srcId="{7C2B9ED0-8585-462A-9E8B-1E39C0EB1076}" destId="{B0F8ED8E-B571-4BDD-99CF-C33D298AAD4E}" srcOrd="6" destOrd="0" presId="urn:microsoft.com/office/officeart/2008/layout/LinedList"/>
    <dgm:cxn modelId="{5A96B00E-7F12-4E7F-98B0-0AEFDA6B7869}" type="presParOf" srcId="{7C2B9ED0-8585-462A-9E8B-1E39C0EB1076}" destId="{1DAAC558-0171-4C8B-9A05-065F2FB691BC}" srcOrd="7" destOrd="0" presId="urn:microsoft.com/office/officeart/2008/layout/LinedList"/>
    <dgm:cxn modelId="{4F4BBACA-2750-480A-AAA9-33B7E57E2465}" type="presParOf" srcId="{1DAAC558-0171-4C8B-9A05-065F2FB691BC}" destId="{7FB1BD2F-1224-4154-9B59-9614A623FC80}" srcOrd="0" destOrd="0" presId="urn:microsoft.com/office/officeart/2008/layout/LinedList"/>
    <dgm:cxn modelId="{6AB02240-ED5D-4B16-B391-4E237D1D7AC3}" type="presParOf" srcId="{1DAAC558-0171-4C8B-9A05-065F2FB691BC}" destId="{18F0F25D-796E-40C3-9091-963576966777}" srcOrd="1" destOrd="0" presId="urn:microsoft.com/office/officeart/2008/layout/LinedList"/>
    <dgm:cxn modelId="{EC721C92-AB0F-4F29-8CF0-BAF1BDD0955A}" type="presParOf" srcId="{7C2B9ED0-8585-462A-9E8B-1E39C0EB1076}" destId="{69430590-2D84-46A3-83DD-5058A9F9B36F}" srcOrd="8" destOrd="0" presId="urn:microsoft.com/office/officeart/2008/layout/LinedList"/>
    <dgm:cxn modelId="{016680D7-6821-4DBE-A16D-C908A1009940}" type="presParOf" srcId="{7C2B9ED0-8585-462A-9E8B-1E39C0EB1076}" destId="{159006F2-B53E-4594-B401-58B6F4C02FC1}" srcOrd="9" destOrd="0" presId="urn:microsoft.com/office/officeart/2008/layout/LinedList"/>
    <dgm:cxn modelId="{05CB7D59-261D-40E0-9C5F-0BC02111537A}" type="presParOf" srcId="{159006F2-B53E-4594-B401-58B6F4C02FC1}" destId="{36D52125-7B30-42B2-9945-5F51DCBFD1BB}" srcOrd="0" destOrd="0" presId="urn:microsoft.com/office/officeart/2008/layout/LinedList"/>
    <dgm:cxn modelId="{FEBDF48A-4C40-499C-8145-A824E4D5D65F}" type="presParOf" srcId="{159006F2-B53E-4594-B401-58B6F4C02FC1}" destId="{61666BC8-B33E-4784-9CD1-71BDFACA6DB2}" srcOrd="1" destOrd="0" presId="urn:microsoft.com/office/officeart/2008/layout/LinedList"/>
    <dgm:cxn modelId="{5837028A-582C-4BE9-AC18-6F85167CB242}" type="presParOf" srcId="{7C2B9ED0-8585-462A-9E8B-1E39C0EB1076}" destId="{78DEA890-9FF0-4D1E-AA25-BF2954A33657}" srcOrd="10" destOrd="0" presId="urn:microsoft.com/office/officeart/2008/layout/LinedList"/>
    <dgm:cxn modelId="{907496DD-1E77-4B38-85B3-9A25AF1BC017}" type="presParOf" srcId="{7C2B9ED0-8585-462A-9E8B-1E39C0EB1076}" destId="{5795D21B-DF07-4910-9A6E-8F22245AE310}" srcOrd="11" destOrd="0" presId="urn:microsoft.com/office/officeart/2008/layout/LinedList"/>
    <dgm:cxn modelId="{9ACF6A8C-1735-4D9E-ACD1-EE4B28BDFBCA}" type="presParOf" srcId="{5795D21B-DF07-4910-9A6E-8F22245AE310}" destId="{5E52E40D-9844-4667-8B40-08435C49BAB9}" srcOrd="0" destOrd="0" presId="urn:microsoft.com/office/officeart/2008/layout/LinedList"/>
    <dgm:cxn modelId="{D18542FD-12F3-44C6-BE21-2C8AD6FCDBD8}" type="presParOf" srcId="{5795D21B-DF07-4910-9A6E-8F22245AE310}" destId="{5C22EB7F-3D2E-45BA-88FB-E0D31FD18D8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91A75F-0950-461B-9E82-6E02DCCA6FBD}" type="doc">
      <dgm:prSet loTypeId="urn:microsoft.com/office/officeart/2005/8/layout/default#8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AAF1608-BF73-4893-9D53-939FB8AFC683}">
      <dgm:prSet custT="1"/>
      <dgm:spPr/>
      <dgm:t>
        <a:bodyPr/>
        <a:lstStyle/>
        <a:p>
          <a:pPr rtl="0"/>
          <a:r>
            <a:rPr lang="pl-PL" sz="1200" b="1" dirty="0" smtClean="0"/>
            <a:t>WYMIANA MŁODZIEŻOWA</a:t>
          </a:r>
        </a:p>
        <a:p>
          <a:pPr rtl="0"/>
          <a:r>
            <a:rPr lang="pl-PL" sz="1100" dirty="0" smtClean="0"/>
            <a:t>Spotkanie, którego celem jest wymiana myśli, idei, zainteresowań, realizowane poprzez różnorodne, spójne i logiczne metody edukacji </a:t>
          </a:r>
          <a:r>
            <a:rPr lang="pl-PL" sz="1100" dirty="0" err="1" smtClean="0"/>
            <a:t>pozaformalnej</a:t>
          </a:r>
          <a:r>
            <a:rPr lang="pl-PL" sz="1100" dirty="0" smtClean="0"/>
            <a:t>.</a:t>
          </a:r>
        </a:p>
        <a:p>
          <a:pPr rtl="0"/>
          <a:r>
            <a:rPr lang="pl-PL" sz="1100" b="1" dirty="0" smtClean="0"/>
            <a:t>jedno działanie (Polska lub Ukraina)</a:t>
          </a:r>
          <a:endParaRPr lang="pl-PL" sz="1100" b="1" dirty="0"/>
        </a:p>
      </dgm:t>
    </dgm:pt>
    <dgm:pt modelId="{A743CB71-5847-4881-B698-1BBB5C377CA6}" type="parTrans" cxnId="{880D4230-371E-488A-B04A-6BDBDA15A6DE}">
      <dgm:prSet/>
      <dgm:spPr/>
      <dgm:t>
        <a:bodyPr/>
        <a:lstStyle/>
        <a:p>
          <a:endParaRPr lang="pl-PL"/>
        </a:p>
      </dgm:t>
    </dgm:pt>
    <dgm:pt modelId="{4EA36DD3-A6A9-4ACC-9DB3-6E2EC6BC4B0F}" type="sibTrans" cxnId="{880D4230-371E-488A-B04A-6BDBDA15A6DE}">
      <dgm:prSet/>
      <dgm:spPr/>
      <dgm:t>
        <a:bodyPr/>
        <a:lstStyle/>
        <a:p>
          <a:endParaRPr lang="pl-PL"/>
        </a:p>
      </dgm:t>
    </dgm:pt>
    <dgm:pt modelId="{16C9DFE3-0612-4596-B2A6-38E1205F64D2}">
      <dgm:prSet custT="1"/>
      <dgm:spPr/>
      <dgm:t>
        <a:bodyPr/>
        <a:lstStyle/>
        <a:p>
          <a:pPr rtl="0"/>
          <a:r>
            <a:rPr lang="pl-PL" sz="1200" b="1" dirty="0" smtClean="0"/>
            <a:t>SEMINARIA PRZYGOTOWAWCZE </a:t>
          </a:r>
          <a:br>
            <a:rPr lang="pl-PL" sz="1200" b="1" dirty="0" smtClean="0"/>
          </a:br>
          <a:r>
            <a:rPr lang="pl-PL" sz="1200" b="1" dirty="0" smtClean="0"/>
            <a:t>I KONTAKTOWE</a:t>
          </a:r>
          <a:r>
            <a:rPr lang="pl-PL" sz="1200" dirty="0" smtClean="0"/>
            <a:t> </a:t>
          </a:r>
        </a:p>
        <a:p>
          <a:pPr rtl="0"/>
          <a:r>
            <a:rPr lang="pl-PL" sz="1200" dirty="0" smtClean="0"/>
            <a:t> </a:t>
          </a:r>
          <a:r>
            <a:rPr lang="pl-PL" sz="1100" dirty="0" smtClean="0"/>
            <a:t>Spotkanie, którego celem jest poznanie nowej organizacji partnerskiej oraz wspólne przygotowanie pomysłów i założeń kolejnych projektów młodzieżowych. </a:t>
          </a:r>
        </a:p>
        <a:p>
          <a:pPr rtl="0"/>
          <a:r>
            <a:rPr lang="pl-PL" sz="1100" b="1" dirty="0" smtClean="0"/>
            <a:t>jedno działanie (Polska lub Ukraina)</a:t>
          </a:r>
        </a:p>
      </dgm:t>
    </dgm:pt>
    <dgm:pt modelId="{606CA675-ED07-463C-8B86-45F8AC422906}" type="parTrans" cxnId="{306639D5-D816-4800-A4B0-813A295A9F97}">
      <dgm:prSet/>
      <dgm:spPr/>
      <dgm:t>
        <a:bodyPr/>
        <a:lstStyle/>
        <a:p>
          <a:endParaRPr lang="pl-PL"/>
        </a:p>
      </dgm:t>
    </dgm:pt>
    <dgm:pt modelId="{3D1F9D68-8D8B-46C5-8A57-3142F3E2735D}" type="sibTrans" cxnId="{306639D5-D816-4800-A4B0-813A295A9F97}">
      <dgm:prSet/>
      <dgm:spPr/>
      <dgm:t>
        <a:bodyPr/>
        <a:lstStyle/>
        <a:p>
          <a:endParaRPr lang="pl-PL"/>
        </a:p>
      </dgm:t>
    </dgm:pt>
    <dgm:pt modelId="{C7F55ADA-1EC8-4448-A2B6-FA47A1D1531F}">
      <dgm:prSet custT="1"/>
      <dgm:spPr/>
      <dgm:t>
        <a:bodyPr/>
        <a:lstStyle/>
        <a:p>
          <a:pPr rtl="0"/>
          <a:r>
            <a:rPr lang="pl-PL" sz="1200" b="1" dirty="0" smtClean="0"/>
            <a:t>SPOTKANIA MŁODZIEŻOWE</a:t>
          </a:r>
          <a:r>
            <a:rPr lang="pl-PL" sz="1200" dirty="0" smtClean="0"/>
            <a:t> </a:t>
          </a:r>
        </a:p>
        <a:p>
          <a:pPr rtl="0"/>
          <a:r>
            <a:rPr lang="pl-PL" sz="1100" dirty="0" smtClean="0"/>
            <a:t>Spotkanie, którego celem jest organizacja wybranego wydarzenia (festiwal, konferencja, warsztaty, koncert itp.).</a:t>
          </a:r>
        </a:p>
        <a:p>
          <a:pPr rtl="0"/>
          <a:r>
            <a:rPr lang="pl-PL" sz="1100" b="1" dirty="0" smtClean="0"/>
            <a:t>jedno lub dwa działania (Polska i Ukraina)</a:t>
          </a:r>
          <a:endParaRPr lang="pl-PL" sz="1100" b="1" dirty="0"/>
        </a:p>
      </dgm:t>
    </dgm:pt>
    <dgm:pt modelId="{5027E44E-3B45-4F17-9970-85369800FDF2}" type="parTrans" cxnId="{667CF0AC-393E-41B3-A2EB-68755DB99BFF}">
      <dgm:prSet/>
      <dgm:spPr/>
      <dgm:t>
        <a:bodyPr/>
        <a:lstStyle/>
        <a:p>
          <a:endParaRPr lang="pl-PL"/>
        </a:p>
      </dgm:t>
    </dgm:pt>
    <dgm:pt modelId="{9B73982E-0ECD-42AC-A1B7-9A7A852D1206}" type="sibTrans" cxnId="{667CF0AC-393E-41B3-A2EB-68755DB99BFF}">
      <dgm:prSet/>
      <dgm:spPr/>
      <dgm:t>
        <a:bodyPr/>
        <a:lstStyle/>
        <a:p>
          <a:endParaRPr lang="pl-PL"/>
        </a:p>
      </dgm:t>
    </dgm:pt>
    <dgm:pt modelId="{800C1B6A-24D3-4014-8000-099DECD5839B}">
      <dgm:prSet custT="1"/>
      <dgm:spPr/>
      <dgm:t>
        <a:bodyPr/>
        <a:lstStyle/>
        <a:p>
          <a:pPr rtl="0"/>
          <a:r>
            <a:rPr lang="pl-PL" sz="1100" b="1" dirty="0" smtClean="0"/>
            <a:t>PROJEKTY INFORMACYJNO-PROMOCYJNE</a:t>
          </a:r>
        </a:p>
        <a:p>
          <a:pPr rtl="0"/>
          <a:r>
            <a:rPr lang="pl-PL" sz="1050" dirty="0" smtClean="0"/>
            <a:t> (projekty informacyjne, promujące </a:t>
          </a:r>
          <a:br>
            <a:rPr lang="pl-PL" sz="1050" dirty="0" smtClean="0"/>
          </a:br>
          <a:r>
            <a:rPr lang="pl-PL" sz="1050" dirty="0" smtClean="0"/>
            <a:t>i upowszechniające dobre praktyki, publikacje) Celem projektu jest  stworzenie produktu promocyjno-informacyjnego na temat współpracy Polski i Ukrainy.</a:t>
          </a:r>
        </a:p>
        <a:p>
          <a:pPr rtl="0"/>
          <a:r>
            <a:rPr lang="pl-PL" sz="1050" b="1" dirty="0" smtClean="0"/>
            <a:t>jedno lub dwa działania (Polska i Ukraina)</a:t>
          </a:r>
          <a:endParaRPr lang="pl-PL" sz="1050" b="1" dirty="0"/>
        </a:p>
      </dgm:t>
    </dgm:pt>
    <dgm:pt modelId="{A7FCB825-30CE-4FAB-87D9-42D652BCB347}" type="parTrans" cxnId="{6BC6FAA9-CA57-4CB6-A0DE-A53BD2C335FC}">
      <dgm:prSet/>
      <dgm:spPr/>
      <dgm:t>
        <a:bodyPr/>
        <a:lstStyle/>
        <a:p>
          <a:endParaRPr lang="pl-PL"/>
        </a:p>
      </dgm:t>
    </dgm:pt>
    <dgm:pt modelId="{A28E9E02-DF3C-47C3-AB69-2E5A72DC8CDB}" type="sibTrans" cxnId="{6BC6FAA9-CA57-4CB6-A0DE-A53BD2C335FC}">
      <dgm:prSet/>
      <dgm:spPr/>
      <dgm:t>
        <a:bodyPr/>
        <a:lstStyle/>
        <a:p>
          <a:endParaRPr lang="pl-PL"/>
        </a:p>
      </dgm:t>
    </dgm:pt>
    <dgm:pt modelId="{1F0A1D25-AE66-4367-BEE1-1E4BDBB47DE3}" type="pres">
      <dgm:prSet presAssocID="{7791A75F-0950-461B-9E82-6E02DCCA6F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794F085-A0B8-4028-BE47-5E8A77D302D5}" type="pres">
      <dgm:prSet presAssocID="{5AAF1608-BF73-4893-9D53-939FB8AFC68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CB2D84-B432-4D8F-BB12-45E4AD05EAA3}" type="pres">
      <dgm:prSet presAssocID="{4EA36DD3-A6A9-4ACC-9DB3-6E2EC6BC4B0F}" presName="sibTrans" presStyleCnt="0"/>
      <dgm:spPr/>
    </dgm:pt>
    <dgm:pt modelId="{8C12ACAF-8171-4353-93E6-8FEA6EE9FBD2}" type="pres">
      <dgm:prSet presAssocID="{16C9DFE3-0612-4596-B2A6-38E1205F64D2}" presName="node" presStyleLbl="node1" presStyleIdx="1" presStyleCnt="4" custLinFactNeighborX="522" custLinFactNeighborY="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38B108-7734-493D-8955-719403820F40}" type="pres">
      <dgm:prSet presAssocID="{3D1F9D68-8D8B-46C5-8A57-3142F3E2735D}" presName="sibTrans" presStyleCnt="0"/>
      <dgm:spPr/>
    </dgm:pt>
    <dgm:pt modelId="{72F6B6DB-B3F5-4E8C-A9CA-8132C99044A3}" type="pres">
      <dgm:prSet presAssocID="{C7F55ADA-1EC8-4448-A2B6-FA47A1D1531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ED925C-52B8-4CE1-A63D-886D027C9999}" type="pres">
      <dgm:prSet presAssocID="{9B73982E-0ECD-42AC-A1B7-9A7A852D1206}" presName="sibTrans" presStyleCnt="0"/>
      <dgm:spPr/>
    </dgm:pt>
    <dgm:pt modelId="{473426E3-4843-4EAE-A907-68EA03A19C7E}" type="pres">
      <dgm:prSet presAssocID="{800C1B6A-24D3-4014-8000-099DECD5839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328C0F0-AB81-448A-ABEB-8D11939F2B6E}" type="presOf" srcId="{C7F55ADA-1EC8-4448-A2B6-FA47A1D1531F}" destId="{72F6B6DB-B3F5-4E8C-A9CA-8132C99044A3}" srcOrd="0" destOrd="0" presId="urn:microsoft.com/office/officeart/2005/8/layout/default#8"/>
    <dgm:cxn modelId="{6BC6FAA9-CA57-4CB6-A0DE-A53BD2C335FC}" srcId="{7791A75F-0950-461B-9E82-6E02DCCA6FBD}" destId="{800C1B6A-24D3-4014-8000-099DECD5839B}" srcOrd="3" destOrd="0" parTransId="{A7FCB825-30CE-4FAB-87D9-42D652BCB347}" sibTransId="{A28E9E02-DF3C-47C3-AB69-2E5A72DC8CDB}"/>
    <dgm:cxn modelId="{880D4230-371E-488A-B04A-6BDBDA15A6DE}" srcId="{7791A75F-0950-461B-9E82-6E02DCCA6FBD}" destId="{5AAF1608-BF73-4893-9D53-939FB8AFC683}" srcOrd="0" destOrd="0" parTransId="{A743CB71-5847-4881-B698-1BBB5C377CA6}" sibTransId="{4EA36DD3-A6A9-4ACC-9DB3-6E2EC6BC4B0F}"/>
    <dgm:cxn modelId="{306639D5-D816-4800-A4B0-813A295A9F97}" srcId="{7791A75F-0950-461B-9E82-6E02DCCA6FBD}" destId="{16C9DFE3-0612-4596-B2A6-38E1205F64D2}" srcOrd="1" destOrd="0" parTransId="{606CA675-ED07-463C-8B86-45F8AC422906}" sibTransId="{3D1F9D68-8D8B-46C5-8A57-3142F3E2735D}"/>
    <dgm:cxn modelId="{5CAC9C8A-4265-40AF-964F-2CA15F20666C}" type="presOf" srcId="{800C1B6A-24D3-4014-8000-099DECD5839B}" destId="{473426E3-4843-4EAE-A907-68EA03A19C7E}" srcOrd="0" destOrd="0" presId="urn:microsoft.com/office/officeart/2005/8/layout/default#8"/>
    <dgm:cxn modelId="{E696F385-1986-483C-BB2E-DC8419FDE965}" type="presOf" srcId="{7791A75F-0950-461B-9E82-6E02DCCA6FBD}" destId="{1F0A1D25-AE66-4367-BEE1-1E4BDBB47DE3}" srcOrd="0" destOrd="0" presId="urn:microsoft.com/office/officeart/2005/8/layout/default#8"/>
    <dgm:cxn modelId="{735474AE-F52A-46BC-B98A-C9272DFAD4E7}" type="presOf" srcId="{5AAF1608-BF73-4893-9D53-939FB8AFC683}" destId="{2794F085-A0B8-4028-BE47-5E8A77D302D5}" srcOrd="0" destOrd="0" presId="urn:microsoft.com/office/officeart/2005/8/layout/default#8"/>
    <dgm:cxn modelId="{667CF0AC-393E-41B3-A2EB-68755DB99BFF}" srcId="{7791A75F-0950-461B-9E82-6E02DCCA6FBD}" destId="{C7F55ADA-1EC8-4448-A2B6-FA47A1D1531F}" srcOrd="2" destOrd="0" parTransId="{5027E44E-3B45-4F17-9970-85369800FDF2}" sibTransId="{9B73982E-0ECD-42AC-A1B7-9A7A852D1206}"/>
    <dgm:cxn modelId="{6347060B-DAF3-496C-9962-C0F93548ACAD}" type="presOf" srcId="{16C9DFE3-0612-4596-B2A6-38E1205F64D2}" destId="{8C12ACAF-8171-4353-93E6-8FEA6EE9FBD2}" srcOrd="0" destOrd="0" presId="urn:microsoft.com/office/officeart/2005/8/layout/default#8"/>
    <dgm:cxn modelId="{E2025545-6D6A-4E2D-9249-3163AEE2BC63}" type="presParOf" srcId="{1F0A1D25-AE66-4367-BEE1-1E4BDBB47DE3}" destId="{2794F085-A0B8-4028-BE47-5E8A77D302D5}" srcOrd="0" destOrd="0" presId="urn:microsoft.com/office/officeart/2005/8/layout/default#8"/>
    <dgm:cxn modelId="{C5C13CC0-77B0-4A46-9B8D-2A3B1E034B51}" type="presParOf" srcId="{1F0A1D25-AE66-4367-BEE1-1E4BDBB47DE3}" destId="{B0CB2D84-B432-4D8F-BB12-45E4AD05EAA3}" srcOrd="1" destOrd="0" presId="urn:microsoft.com/office/officeart/2005/8/layout/default#8"/>
    <dgm:cxn modelId="{29CA9B21-61C4-46BD-93CB-5C3F19CDB099}" type="presParOf" srcId="{1F0A1D25-AE66-4367-BEE1-1E4BDBB47DE3}" destId="{8C12ACAF-8171-4353-93E6-8FEA6EE9FBD2}" srcOrd="2" destOrd="0" presId="urn:microsoft.com/office/officeart/2005/8/layout/default#8"/>
    <dgm:cxn modelId="{AED9B698-9155-4A5D-87BB-D34F857DFC17}" type="presParOf" srcId="{1F0A1D25-AE66-4367-BEE1-1E4BDBB47DE3}" destId="{B038B108-7734-493D-8955-719403820F40}" srcOrd="3" destOrd="0" presId="urn:microsoft.com/office/officeart/2005/8/layout/default#8"/>
    <dgm:cxn modelId="{9CF24AD6-74BD-41CD-A2B6-079485D6CDC4}" type="presParOf" srcId="{1F0A1D25-AE66-4367-BEE1-1E4BDBB47DE3}" destId="{72F6B6DB-B3F5-4E8C-A9CA-8132C99044A3}" srcOrd="4" destOrd="0" presId="urn:microsoft.com/office/officeart/2005/8/layout/default#8"/>
    <dgm:cxn modelId="{D1126B0E-EBD8-48E0-9DA5-20947A7D4496}" type="presParOf" srcId="{1F0A1D25-AE66-4367-BEE1-1E4BDBB47DE3}" destId="{D1ED925C-52B8-4CE1-A63D-886D027C9999}" srcOrd="5" destOrd="0" presId="urn:microsoft.com/office/officeart/2005/8/layout/default#8"/>
    <dgm:cxn modelId="{0941E69F-B127-4DD3-A06C-63E8501DB103}" type="presParOf" srcId="{1F0A1D25-AE66-4367-BEE1-1E4BDBB47DE3}" destId="{473426E3-4843-4EAE-A907-68EA03A19C7E}" srcOrd="6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83E927-91A5-4568-9A53-21C07CFE801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D9904BF-E4EF-4861-92C2-DDB10C67FBD6}">
      <dgm:prSet custT="1"/>
      <dgm:spPr/>
      <dgm:t>
        <a:bodyPr/>
        <a:lstStyle/>
        <a:p>
          <a:pPr rtl="0"/>
          <a:r>
            <a:rPr lang="pl-PL" sz="1100" b="1" dirty="0" smtClean="0"/>
            <a:t>Koszty podróży:  </a:t>
          </a:r>
          <a:r>
            <a:rPr lang="pl-PL" sz="1100" dirty="0" smtClean="0"/>
            <a:t>0,17 euro/km/osoba. Stawka obejmuje podróż w dwie strony. Odległość jest liczona w linii prostej z punktu A (miejsce wyjazdu) do punktu B (miejsce przyjazdu/działania) na podstawie kalkulatora</a:t>
          </a:r>
          <a:endParaRPr lang="pl-PL" sz="1100" dirty="0"/>
        </a:p>
      </dgm:t>
    </dgm:pt>
    <dgm:pt modelId="{9D527031-24C4-4116-AD76-E31DA5906CD0}" type="parTrans" cxnId="{CD9779A1-0A25-40C5-96E9-6F62D59A24B5}">
      <dgm:prSet/>
      <dgm:spPr/>
      <dgm:t>
        <a:bodyPr/>
        <a:lstStyle/>
        <a:p>
          <a:endParaRPr lang="pl-PL" sz="2400"/>
        </a:p>
      </dgm:t>
    </dgm:pt>
    <dgm:pt modelId="{7843B25E-009B-4E97-94D1-A68BED276906}" type="sibTrans" cxnId="{CD9779A1-0A25-40C5-96E9-6F62D59A24B5}">
      <dgm:prSet/>
      <dgm:spPr/>
      <dgm:t>
        <a:bodyPr/>
        <a:lstStyle/>
        <a:p>
          <a:endParaRPr lang="pl-PL" sz="2400"/>
        </a:p>
      </dgm:t>
    </dgm:pt>
    <dgm:pt modelId="{730AA40B-D78A-450F-B33E-946DF02996D1}">
      <dgm:prSet custT="1"/>
      <dgm:spPr/>
      <dgm:t>
        <a:bodyPr/>
        <a:lstStyle/>
        <a:p>
          <a:pPr rtl="0"/>
          <a:r>
            <a:rPr lang="pl-PL" sz="1100" b="1" dirty="0" smtClean="0"/>
            <a:t>Koszty przygotowania projektu:  </a:t>
          </a:r>
          <a:r>
            <a:rPr lang="pl-PL" sz="1100" dirty="0" smtClean="0"/>
            <a:t>10% kosztów zakwaterowania i wyżywienia oraz działań (po 5% dla każdego kraju)</a:t>
          </a:r>
          <a:endParaRPr lang="pl-PL" sz="1100" dirty="0"/>
        </a:p>
      </dgm:t>
    </dgm:pt>
    <dgm:pt modelId="{C7CE5155-B4F7-49B0-A3AF-872680B8FC1B}" type="parTrans" cxnId="{223F961A-8C7A-4CE7-90E0-4F0727F38762}">
      <dgm:prSet/>
      <dgm:spPr/>
      <dgm:t>
        <a:bodyPr/>
        <a:lstStyle/>
        <a:p>
          <a:endParaRPr lang="pl-PL" sz="2400"/>
        </a:p>
      </dgm:t>
    </dgm:pt>
    <dgm:pt modelId="{E3BAA03B-EA33-4728-95CB-C7A4908CE3D6}" type="sibTrans" cxnId="{223F961A-8C7A-4CE7-90E0-4F0727F38762}">
      <dgm:prSet/>
      <dgm:spPr/>
      <dgm:t>
        <a:bodyPr/>
        <a:lstStyle/>
        <a:p>
          <a:endParaRPr lang="pl-PL" sz="2400"/>
        </a:p>
      </dgm:t>
    </dgm:pt>
    <dgm:pt modelId="{7C2A4695-0074-46B2-A471-D01DAE933D0E}">
      <dgm:prSet custT="1"/>
      <dgm:spPr/>
      <dgm:t>
        <a:bodyPr/>
        <a:lstStyle/>
        <a:p>
          <a:pPr rtl="0"/>
          <a:r>
            <a:rPr lang="pl-PL" sz="1100" b="1" dirty="0" smtClean="0"/>
            <a:t>Koszty wyżywienia i zakwaterowania (ryczałt): </a:t>
          </a:r>
          <a:r>
            <a:rPr lang="pl-PL" sz="1100" dirty="0" smtClean="0"/>
            <a:t>projekty realizowane w Polsce: 20 EUR na osobę na dzień, projekty realizowane na Ukrainie: 15 EUR na osobę na dzień</a:t>
          </a:r>
          <a:endParaRPr lang="pl-PL" sz="1100" dirty="0"/>
        </a:p>
      </dgm:t>
    </dgm:pt>
    <dgm:pt modelId="{E142CE42-47E8-43E0-A273-0E5772FDE674}" type="parTrans" cxnId="{36B501C5-55F0-4134-85B4-00AA0EE167B1}">
      <dgm:prSet/>
      <dgm:spPr/>
      <dgm:t>
        <a:bodyPr/>
        <a:lstStyle/>
        <a:p>
          <a:endParaRPr lang="pl-PL" sz="2400"/>
        </a:p>
      </dgm:t>
    </dgm:pt>
    <dgm:pt modelId="{17CD4AC8-6016-400E-8CBE-622AEAF81408}" type="sibTrans" cxnId="{36B501C5-55F0-4134-85B4-00AA0EE167B1}">
      <dgm:prSet/>
      <dgm:spPr/>
      <dgm:t>
        <a:bodyPr/>
        <a:lstStyle/>
        <a:p>
          <a:endParaRPr lang="pl-PL" sz="2400"/>
        </a:p>
      </dgm:t>
    </dgm:pt>
    <dgm:pt modelId="{92C61DDD-D309-4440-928A-6D484FD61F61}">
      <dgm:prSet custT="1"/>
      <dgm:spPr/>
      <dgm:t>
        <a:bodyPr/>
        <a:lstStyle/>
        <a:p>
          <a:pPr rtl="0"/>
          <a:r>
            <a:rPr lang="pl-PL" sz="1100" b="1" dirty="0" smtClean="0"/>
            <a:t>Koszty działań (ryczałt)</a:t>
          </a:r>
          <a:r>
            <a:rPr lang="pl-PL" sz="1100" dirty="0" smtClean="0"/>
            <a:t>: projekty realizowane w Polsce: 10 EUR na osobę na dzień, projekty realizowane na Ukrainie: 10 EUR na osobę na dzień</a:t>
          </a:r>
          <a:endParaRPr lang="pl-PL" sz="1100" dirty="0"/>
        </a:p>
      </dgm:t>
    </dgm:pt>
    <dgm:pt modelId="{918C7923-F2D8-41B0-8DE8-6D780134E19A}" type="parTrans" cxnId="{4F35A182-8D1E-49EF-83CF-E1337F34EB83}">
      <dgm:prSet/>
      <dgm:spPr/>
      <dgm:t>
        <a:bodyPr/>
        <a:lstStyle/>
        <a:p>
          <a:endParaRPr lang="pl-PL" sz="2400"/>
        </a:p>
      </dgm:t>
    </dgm:pt>
    <dgm:pt modelId="{13E5F611-BE91-490B-8813-7248DB51AE56}" type="sibTrans" cxnId="{4F35A182-8D1E-49EF-83CF-E1337F34EB83}">
      <dgm:prSet/>
      <dgm:spPr/>
      <dgm:t>
        <a:bodyPr/>
        <a:lstStyle/>
        <a:p>
          <a:endParaRPr lang="pl-PL" sz="2400"/>
        </a:p>
      </dgm:t>
    </dgm:pt>
    <dgm:pt modelId="{B8500AAE-8757-4FBA-9E85-A7EB47863BBE}">
      <dgm:prSet custT="1"/>
      <dgm:spPr/>
      <dgm:t>
        <a:bodyPr/>
        <a:lstStyle/>
        <a:p>
          <a:pPr rtl="0"/>
          <a:r>
            <a:rPr lang="pl-PL" sz="1100" b="1" dirty="0" smtClean="0"/>
            <a:t>Koszty specjalne (koszty rzeczywiste):</a:t>
          </a:r>
          <a:r>
            <a:rPr lang="pl-PL" sz="1100" dirty="0" smtClean="0"/>
            <a:t> do 1500 EUR na projekt</a:t>
          </a:r>
          <a:endParaRPr lang="pl-PL" sz="1100" dirty="0"/>
        </a:p>
      </dgm:t>
    </dgm:pt>
    <dgm:pt modelId="{27013523-0C6A-4CB9-BB10-00C57B342E08}" type="parTrans" cxnId="{59E65E6E-DEDF-4B09-A2C3-FC989C15BC7D}">
      <dgm:prSet/>
      <dgm:spPr/>
      <dgm:t>
        <a:bodyPr/>
        <a:lstStyle/>
        <a:p>
          <a:endParaRPr lang="pl-PL" sz="2400"/>
        </a:p>
      </dgm:t>
    </dgm:pt>
    <dgm:pt modelId="{054C92DC-D303-4054-8B0D-94D45A96C18F}" type="sibTrans" cxnId="{59E65E6E-DEDF-4B09-A2C3-FC989C15BC7D}">
      <dgm:prSet/>
      <dgm:spPr/>
      <dgm:t>
        <a:bodyPr/>
        <a:lstStyle/>
        <a:p>
          <a:endParaRPr lang="pl-PL" sz="2400"/>
        </a:p>
      </dgm:t>
    </dgm:pt>
    <dgm:pt modelId="{FA9A0250-C824-48E6-8F0F-84DDCC0FC1BC}">
      <dgm:prSet custT="1"/>
      <dgm:spPr/>
      <dgm:t>
        <a:bodyPr/>
        <a:lstStyle/>
        <a:p>
          <a:pPr rtl="0"/>
          <a:r>
            <a:rPr lang="pl-PL" sz="1100" b="1" smtClean="0"/>
            <a:t>Koszty upowszechniania (koszty rzeczywiste): </a:t>
          </a:r>
          <a:r>
            <a:rPr lang="pl-PL" sz="1100" smtClean="0"/>
            <a:t>15% kosztów przygotowania, zakwaterowania i wyżywienia, działań</a:t>
          </a:r>
          <a:endParaRPr lang="pl-PL" sz="1100"/>
        </a:p>
      </dgm:t>
    </dgm:pt>
    <dgm:pt modelId="{54A64345-CF4A-481A-BDC3-26122C99AB34}" type="parTrans" cxnId="{B5A6EF63-E58C-46E4-B5F5-C73692A74AF0}">
      <dgm:prSet/>
      <dgm:spPr/>
      <dgm:t>
        <a:bodyPr/>
        <a:lstStyle/>
        <a:p>
          <a:endParaRPr lang="pl-PL" sz="2400"/>
        </a:p>
      </dgm:t>
    </dgm:pt>
    <dgm:pt modelId="{34F949F0-6420-40D5-81F4-FE51339A2302}" type="sibTrans" cxnId="{B5A6EF63-E58C-46E4-B5F5-C73692A74AF0}">
      <dgm:prSet/>
      <dgm:spPr/>
      <dgm:t>
        <a:bodyPr/>
        <a:lstStyle/>
        <a:p>
          <a:endParaRPr lang="pl-PL" sz="2400"/>
        </a:p>
      </dgm:t>
    </dgm:pt>
    <dgm:pt modelId="{E03F6E89-9067-452E-9E88-26C5F1253CA9}">
      <dgm:prSet custT="1"/>
      <dgm:spPr/>
      <dgm:t>
        <a:bodyPr/>
        <a:lstStyle/>
        <a:p>
          <a:pPr rtl="0"/>
          <a:r>
            <a:rPr lang="pl-PL" sz="1100" b="1" dirty="0" smtClean="0"/>
            <a:t>Wizyta przygotowawcza </a:t>
          </a:r>
          <a:r>
            <a:rPr lang="pl-PL" sz="1100" dirty="0" smtClean="0">
              <a:latin typeface="Calibri" pitchFamily="34" charset="0"/>
            </a:rPr>
            <a:t>–</a:t>
          </a:r>
          <a:r>
            <a:rPr lang="pl-PL" sz="1100" b="1" dirty="0" smtClean="0"/>
            <a:t> koszty podróży: </a:t>
          </a:r>
          <a:r>
            <a:rPr lang="pl-PL" sz="1100" dirty="0" smtClean="0"/>
            <a:t>0,17 euro/km/osoba. Stawka obejmuje podróż w dwie strony. Odległość jest liczona w linii prostej </a:t>
          </a:r>
          <a:br>
            <a:rPr lang="pl-PL" sz="1100" dirty="0" smtClean="0"/>
          </a:br>
          <a:r>
            <a:rPr lang="pl-PL" sz="1100" dirty="0" smtClean="0"/>
            <a:t>z punktu A (miejsce wyjazdu) do punktu B (miejsce przyjazdu/działania) na podstawie kalkulatora</a:t>
          </a:r>
          <a:endParaRPr lang="pl-PL" sz="1100" dirty="0"/>
        </a:p>
      </dgm:t>
    </dgm:pt>
    <dgm:pt modelId="{717E9464-B947-4BB2-8341-3B9693CC4908}" type="parTrans" cxnId="{EFC4B698-244F-407E-9B36-82603236AEC9}">
      <dgm:prSet/>
      <dgm:spPr/>
      <dgm:t>
        <a:bodyPr/>
        <a:lstStyle/>
        <a:p>
          <a:endParaRPr lang="pl-PL" sz="2400"/>
        </a:p>
      </dgm:t>
    </dgm:pt>
    <dgm:pt modelId="{A5A65932-9344-4800-A94D-AE2F6EE4845D}" type="sibTrans" cxnId="{EFC4B698-244F-407E-9B36-82603236AEC9}">
      <dgm:prSet/>
      <dgm:spPr/>
      <dgm:t>
        <a:bodyPr/>
        <a:lstStyle/>
        <a:p>
          <a:endParaRPr lang="pl-PL" sz="2400"/>
        </a:p>
      </dgm:t>
    </dgm:pt>
    <dgm:pt modelId="{81CB135D-8B2B-441F-9F10-D50E51856662}">
      <dgm:prSet custT="1"/>
      <dgm:spPr/>
      <dgm:t>
        <a:bodyPr/>
        <a:lstStyle/>
        <a:p>
          <a:pPr rtl="0"/>
          <a:r>
            <a:rPr lang="pl-PL" sz="1100" b="1" dirty="0" smtClean="0"/>
            <a:t>Wizyta przygotowawcza </a:t>
          </a:r>
          <a:r>
            <a:rPr lang="pl-PL" sz="1100" dirty="0" smtClean="0">
              <a:latin typeface="Calibri" pitchFamily="34" charset="0"/>
            </a:rPr>
            <a:t>–</a:t>
          </a:r>
          <a:r>
            <a:rPr lang="pl-PL" sz="1100" b="1" dirty="0" smtClean="0"/>
            <a:t> koszty działań: </a:t>
          </a:r>
          <a:r>
            <a:rPr lang="pl-PL" sz="1100" dirty="0" smtClean="0"/>
            <a:t>projekty realizowane w Polsce: 25 EUR na osobę na dzień, projekty realizowane na Ukrainie: 20 EUR na osobę na dzień</a:t>
          </a:r>
          <a:endParaRPr lang="pl-PL" sz="1100" dirty="0"/>
        </a:p>
      </dgm:t>
    </dgm:pt>
    <dgm:pt modelId="{7914C4A0-5D17-4385-8E47-593189BFD649}" type="parTrans" cxnId="{D9563E71-D780-442E-8696-3C6C1865E30E}">
      <dgm:prSet/>
      <dgm:spPr/>
      <dgm:t>
        <a:bodyPr/>
        <a:lstStyle/>
        <a:p>
          <a:endParaRPr lang="pl-PL" sz="2400"/>
        </a:p>
      </dgm:t>
    </dgm:pt>
    <dgm:pt modelId="{B85439E8-6FD9-492A-8CAE-03F02F0574FE}" type="sibTrans" cxnId="{D9563E71-D780-442E-8696-3C6C1865E30E}">
      <dgm:prSet/>
      <dgm:spPr/>
      <dgm:t>
        <a:bodyPr/>
        <a:lstStyle/>
        <a:p>
          <a:endParaRPr lang="pl-PL" sz="2400"/>
        </a:p>
      </dgm:t>
    </dgm:pt>
    <dgm:pt modelId="{8ED9606B-FC7E-42AE-8470-6BDC6050FA30}">
      <dgm:prSet custT="1"/>
      <dgm:spPr/>
      <dgm:t>
        <a:bodyPr/>
        <a:lstStyle/>
        <a:p>
          <a:pPr rtl="0"/>
          <a:r>
            <a:rPr lang="pl-PL" sz="1100" b="1" smtClean="0"/>
            <a:t>Koszty projektów promocyjno-informacyjnych: </a:t>
          </a:r>
          <a:r>
            <a:rPr lang="pl-PL" sz="1100" smtClean="0"/>
            <a:t>do 1300 EUR na projekt</a:t>
          </a:r>
          <a:endParaRPr lang="pl-PL" sz="1100"/>
        </a:p>
      </dgm:t>
    </dgm:pt>
    <dgm:pt modelId="{67DA59AE-B9D0-43B1-BCA1-CAEDCAA5BAE3}" type="parTrans" cxnId="{3DA5396C-C02E-48FA-930F-9B1BCB6A2CC7}">
      <dgm:prSet/>
      <dgm:spPr/>
      <dgm:t>
        <a:bodyPr/>
        <a:lstStyle/>
        <a:p>
          <a:endParaRPr lang="pl-PL" sz="2400"/>
        </a:p>
      </dgm:t>
    </dgm:pt>
    <dgm:pt modelId="{B163B850-7026-482E-935B-8F006F7162C6}" type="sibTrans" cxnId="{3DA5396C-C02E-48FA-930F-9B1BCB6A2CC7}">
      <dgm:prSet/>
      <dgm:spPr/>
      <dgm:t>
        <a:bodyPr/>
        <a:lstStyle/>
        <a:p>
          <a:endParaRPr lang="pl-PL" sz="2400"/>
        </a:p>
      </dgm:t>
    </dgm:pt>
    <dgm:pt modelId="{00A1CC39-70B7-4243-A46C-E8952120D158}" type="pres">
      <dgm:prSet presAssocID="{C983E927-91A5-4568-9A53-21C07CFE801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31A1CD22-A775-4FBE-9B6C-5E92D3B82C25}" type="pres">
      <dgm:prSet presAssocID="{DD9904BF-E4EF-4861-92C2-DDB10C67FBD6}" presName="thickLine" presStyleLbl="alignNode1" presStyleIdx="0" presStyleCnt="9"/>
      <dgm:spPr/>
    </dgm:pt>
    <dgm:pt modelId="{8EEA00C0-BCEB-4AEC-9304-B021AF5DC760}" type="pres">
      <dgm:prSet presAssocID="{DD9904BF-E4EF-4861-92C2-DDB10C67FBD6}" presName="horz1" presStyleCnt="0"/>
      <dgm:spPr/>
    </dgm:pt>
    <dgm:pt modelId="{8B5B196C-7AD3-429F-98F3-3F3E037E0DBF}" type="pres">
      <dgm:prSet presAssocID="{DD9904BF-E4EF-4861-92C2-DDB10C67FBD6}" presName="tx1" presStyleLbl="revTx" presStyleIdx="0" presStyleCnt="9"/>
      <dgm:spPr/>
      <dgm:t>
        <a:bodyPr/>
        <a:lstStyle/>
        <a:p>
          <a:endParaRPr lang="pl-PL"/>
        </a:p>
      </dgm:t>
    </dgm:pt>
    <dgm:pt modelId="{F4FB7537-A5F1-4A59-9402-14604B6C570D}" type="pres">
      <dgm:prSet presAssocID="{DD9904BF-E4EF-4861-92C2-DDB10C67FBD6}" presName="vert1" presStyleCnt="0"/>
      <dgm:spPr/>
    </dgm:pt>
    <dgm:pt modelId="{C8CA57B5-95F2-48D4-BFBB-1CE4D3346FE1}" type="pres">
      <dgm:prSet presAssocID="{730AA40B-D78A-450F-B33E-946DF02996D1}" presName="thickLine" presStyleLbl="alignNode1" presStyleIdx="1" presStyleCnt="9"/>
      <dgm:spPr/>
    </dgm:pt>
    <dgm:pt modelId="{7402B294-397B-43FD-87F0-B8E989A60A50}" type="pres">
      <dgm:prSet presAssocID="{730AA40B-D78A-450F-B33E-946DF02996D1}" presName="horz1" presStyleCnt="0"/>
      <dgm:spPr/>
    </dgm:pt>
    <dgm:pt modelId="{6E3E3E6E-8D16-4FFD-B08A-A927C4ECD3FD}" type="pres">
      <dgm:prSet presAssocID="{730AA40B-D78A-450F-B33E-946DF02996D1}" presName="tx1" presStyleLbl="revTx" presStyleIdx="1" presStyleCnt="9"/>
      <dgm:spPr/>
      <dgm:t>
        <a:bodyPr/>
        <a:lstStyle/>
        <a:p>
          <a:endParaRPr lang="pl-PL"/>
        </a:p>
      </dgm:t>
    </dgm:pt>
    <dgm:pt modelId="{FCA3DB21-7AB3-4658-94E4-888B7B77C4C7}" type="pres">
      <dgm:prSet presAssocID="{730AA40B-D78A-450F-B33E-946DF02996D1}" presName="vert1" presStyleCnt="0"/>
      <dgm:spPr/>
    </dgm:pt>
    <dgm:pt modelId="{F5A1FDD6-E3EC-4868-8081-0589B75EF8EA}" type="pres">
      <dgm:prSet presAssocID="{7C2A4695-0074-46B2-A471-D01DAE933D0E}" presName="thickLine" presStyleLbl="alignNode1" presStyleIdx="2" presStyleCnt="9"/>
      <dgm:spPr/>
    </dgm:pt>
    <dgm:pt modelId="{0E29E54B-914C-425A-93E0-5EB202A7F960}" type="pres">
      <dgm:prSet presAssocID="{7C2A4695-0074-46B2-A471-D01DAE933D0E}" presName="horz1" presStyleCnt="0"/>
      <dgm:spPr/>
    </dgm:pt>
    <dgm:pt modelId="{0A74800D-4F51-4F69-B9B1-8A216B22C54E}" type="pres">
      <dgm:prSet presAssocID="{7C2A4695-0074-46B2-A471-D01DAE933D0E}" presName="tx1" presStyleLbl="revTx" presStyleIdx="2" presStyleCnt="9"/>
      <dgm:spPr/>
      <dgm:t>
        <a:bodyPr/>
        <a:lstStyle/>
        <a:p>
          <a:endParaRPr lang="pl-PL"/>
        </a:p>
      </dgm:t>
    </dgm:pt>
    <dgm:pt modelId="{FE7B6CDF-C94E-4D86-8196-6EF2D737AF4F}" type="pres">
      <dgm:prSet presAssocID="{7C2A4695-0074-46B2-A471-D01DAE933D0E}" presName="vert1" presStyleCnt="0"/>
      <dgm:spPr/>
    </dgm:pt>
    <dgm:pt modelId="{18AE93FC-70CC-4A1D-A460-AC95A211B330}" type="pres">
      <dgm:prSet presAssocID="{92C61DDD-D309-4440-928A-6D484FD61F61}" presName="thickLine" presStyleLbl="alignNode1" presStyleIdx="3" presStyleCnt="9"/>
      <dgm:spPr/>
    </dgm:pt>
    <dgm:pt modelId="{51366840-C724-4E62-B73D-9049F05BF21D}" type="pres">
      <dgm:prSet presAssocID="{92C61DDD-D309-4440-928A-6D484FD61F61}" presName="horz1" presStyleCnt="0"/>
      <dgm:spPr/>
    </dgm:pt>
    <dgm:pt modelId="{326313F1-3A66-428D-8570-1EEA0BA26C71}" type="pres">
      <dgm:prSet presAssocID="{92C61DDD-D309-4440-928A-6D484FD61F61}" presName="tx1" presStyleLbl="revTx" presStyleIdx="3" presStyleCnt="9"/>
      <dgm:spPr/>
      <dgm:t>
        <a:bodyPr/>
        <a:lstStyle/>
        <a:p>
          <a:endParaRPr lang="pl-PL"/>
        </a:p>
      </dgm:t>
    </dgm:pt>
    <dgm:pt modelId="{A802B930-6949-4046-BA64-16A912115B25}" type="pres">
      <dgm:prSet presAssocID="{92C61DDD-D309-4440-928A-6D484FD61F61}" presName="vert1" presStyleCnt="0"/>
      <dgm:spPr/>
    </dgm:pt>
    <dgm:pt modelId="{9EFB7CE3-C35B-4292-8002-8514EA41BD0B}" type="pres">
      <dgm:prSet presAssocID="{B8500AAE-8757-4FBA-9E85-A7EB47863BBE}" presName="thickLine" presStyleLbl="alignNode1" presStyleIdx="4" presStyleCnt="9"/>
      <dgm:spPr/>
    </dgm:pt>
    <dgm:pt modelId="{5FE9907F-F376-4759-ADFC-39A4F98F6FEB}" type="pres">
      <dgm:prSet presAssocID="{B8500AAE-8757-4FBA-9E85-A7EB47863BBE}" presName="horz1" presStyleCnt="0"/>
      <dgm:spPr/>
    </dgm:pt>
    <dgm:pt modelId="{978C4844-B6FB-451A-8137-4DE209BE323E}" type="pres">
      <dgm:prSet presAssocID="{B8500AAE-8757-4FBA-9E85-A7EB47863BBE}" presName="tx1" presStyleLbl="revTx" presStyleIdx="4" presStyleCnt="9"/>
      <dgm:spPr/>
      <dgm:t>
        <a:bodyPr/>
        <a:lstStyle/>
        <a:p>
          <a:endParaRPr lang="pl-PL"/>
        </a:p>
      </dgm:t>
    </dgm:pt>
    <dgm:pt modelId="{A2468C6C-78AA-420C-9A44-531248760921}" type="pres">
      <dgm:prSet presAssocID="{B8500AAE-8757-4FBA-9E85-A7EB47863BBE}" presName="vert1" presStyleCnt="0"/>
      <dgm:spPr/>
    </dgm:pt>
    <dgm:pt modelId="{D6664E6F-5747-44D1-B68E-8E42CA6D6BE3}" type="pres">
      <dgm:prSet presAssocID="{FA9A0250-C824-48E6-8F0F-84DDCC0FC1BC}" presName="thickLine" presStyleLbl="alignNode1" presStyleIdx="5" presStyleCnt="9"/>
      <dgm:spPr/>
    </dgm:pt>
    <dgm:pt modelId="{F949D00D-BF72-4F65-975B-1C0A086B7F5D}" type="pres">
      <dgm:prSet presAssocID="{FA9A0250-C824-48E6-8F0F-84DDCC0FC1BC}" presName="horz1" presStyleCnt="0"/>
      <dgm:spPr/>
    </dgm:pt>
    <dgm:pt modelId="{3FFFF99B-822B-4304-ACB0-A026896AE76F}" type="pres">
      <dgm:prSet presAssocID="{FA9A0250-C824-48E6-8F0F-84DDCC0FC1BC}" presName="tx1" presStyleLbl="revTx" presStyleIdx="5" presStyleCnt="9"/>
      <dgm:spPr/>
      <dgm:t>
        <a:bodyPr/>
        <a:lstStyle/>
        <a:p>
          <a:endParaRPr lang="pl-PL"/>
        </a:p>
      </dgm:t>
    </dgm:pt>
    <dgm:pt modelId="{223070EC-B5FA-46D2-AE41-CAC4A59513FD}" type="pres">
      <dgm:prSet presAssocID="{FA9A0250-C824-48E6-8F0F-84DDCC0FC1BC}" presName="vert1" presStyleCnt="0"/>
      <dgm:spPr/>
    </dgm:pt>
    <dgm:pt modelId="{FD507454-6891-4C5D-B6FB-7ABC915B68FF}" type="pres">
      <dgm:prSet presAssocID="{E03F6E89-9067-452E-9E88-26C5F1253CA9}" presName="thickLine" presStyleLbl="alignNode1" presStyleIdx="6" presStyleCnt="9"/>
      <dgm:spPr/>
    </dgm:pt>
    <dgm:pt modelId="{B1A14483-DC38-4600-95BC-08F41E4F78B2}" type="pres">
      <dgm:prSet presAssocID="{E03F6E89-9067-452E-9E88-26C5F1253CA9}" presName="horz1" presStyleCnt="0"/>
      <dgm:spPr/>
    </dgm:pt>
    <dgm:pt modelId="{A1CD80D9-8EE8-4E93-AAA5-B98A14CDDC5C}" type="pres">
      <dgm:prSet presAssocID="{E03F6E89-9067-452E-9E88-26C5F1253CA9}" presName="tx1" presStyleLbl="revTx" presStyleIdx="6" presStyleCnt="9"/>
      <dgm:spPr/>
      <dgm:t>
        <a:bodyPr/>
        <a:lstStyle/>
        <a:p>
          <a:endParaRPr lang="pl-PL"/>
        </a:p>
      </dgm:t>
    </dgm:pt>
    <dgm:pt modelId="{C6A4926E-3D01-4FEA-8638-79989AB50FF5}" type="pres">
      <dgm:prSet presAssocID="{E03F6E89-9067-452E-9E88-26C5F1253CA9}" presName="vert1" presStyleCnt="0"/>
      <dgm:spPr/>
    </dgm:pt>
    <dgm:pt modelId="{FFCC9C00-00A0-429D-8F10-E2064FDEDA9E}" type="pres">
      <dgm:prSet presAssocID="{81CB135D-8B2B-441F-9F10-D50E51856662}" presName="thickLine" presStyleLbl="alignNode1" presStyleIdx="7" presStyleCnt="9"/>
      <dgm:spPr/>
    </dgm:pt>
    <dgm:pt modelId="{A614BB99-F128-409E-A300-AD3288AE7DAA}" type="pres">
      <dgm:prSet presAssocID="{81CB135D-8B2B-441F-9F10-D50E51856662}" presName="horz1" presStyleCnt="0"/>
      <dgm:spPr/>
    </dgm:pt>
    <dgm:pt modelId="{125BBB61-5C0F-4184-93F8-4B445764737C}" type="pres">
      <dgm:prSet presAssocID="{81CB135D-8B2B-441F-9F10-D50E51856662}" presName="tx1" presStyleLbl="revTx" presStyleIdx="7" presStyleCnt="9"/>
      <dgm:spPr/>
      <dgm:t>
        <a:bodyPr/>
        <a:lstStyle/>
        <a:p>
          <a:endParaRPr lang="pl-PL"/>
        </a:p>
      </dgm:t>
    </dgm:pt>
    <dgm:pt modelId="{B9517C11-9BCB-41E6-9425-F9230259FC2F}" type="pres">
      <dgm:prSet presAssocID="{81CB135D-8B2B-441F-9F10-D50E51856662}" presName="vert1" presStyleCnt="0"/>
      <dgm:spPr/>
    </dgm:pt>
    <dgm:pt modelId="{54C9E41F-2DCE-4987-86FC-2254CFE7DDAB}" type="pres">
      <dgm:prSet presAssocID="{8ED9606B-FC7E-42AE-8470-6BDC6050FA30}" presName="thickLine" presStyleLbl="alignNode1" presStyleIdx="8" presStyleCnt="9"/>
      <dgm:spPr/>
    </dgm:pt>
    <dgm:pt modelId="{118C194F-AB16-47C7-8EF8-E18216036552}" type="pres">
      <dgm:prSet presAssocID="{8ED9606B-FC7E-42AE-8470-6BDC6050FA30}" presName="horz1" presStyleCnt="0"/>
      <dgm:spPr/>
    </dgm:pt>
    <dgm:pt modelId="{AFAE9E8E-39C2-4F47-9DC7-B39BF5DE2396}" type="pres">
      <dgm:prSet presAssocID="{8ED9606B-FC7E-42AE-8470-6BDC6050FA30}" presName="tx1" presStyleLbl="revTx" presStyleIdx="8" presStyleCnt="9"/>
      <dgm:spPr/>
      <dgm:t>
        <a:bodyPr/>
        <a:lstStyle/>
        <a:p>
          <a:endParaRPr lang="pl-PL"/>
        </a:p>
      </dgm:t>
    </dgm:pt>
    <dgm:pt modelId="{5337066E-B534-4B42-B40E-9DD521C1F02C}" type="pres">
      <dgm:prSet presAssocID="{8ED9606B-FC7E-42AE-8470-6BDC6050FA30}" presName="vert1" presStyleCnt="0"/>
      <dgm:spPr/>
    </dgm:pt>
  </dgm:ptLst>
  <dgm:cxnLst>
    <dgm:cxn modelId="{F9A3C639-DA3A-4481-98F2-52317B515026}" type="presOf" srcId="{92C61DDD-D309-4440-928A-6D484FD61F61}" destId="{326313F1-3A66-428D-8570-1EEA0BA26C71}" srcOrd="0" destOrd="0" presId="urn:microsoft.com/office/officeart/2008/layout/LinedList"/>
    <dgm:cxn modelId="{B5A6EF63-E58C-46E4-B5F5-C73692A74AF0}" srcId="{C983E927-91A5-4568-9A53-21C07CFE801C}" destId="{FA9A0250-C824-48E6-8F0F-84DDCC0FC1BC}" srcOrd="5" destOrd="0" parTransId="{54A64345-CF4A-481A-BDC3-26122C99AB34}" sibTransId="{34F949F0-6420-40D5-81F4-FE51339A2302}"/>
    <dgm:cxn modelId="{D9563E71-D780-442E-8696-3C6C1865E30E}" srcId="{C983E927-91A5-4568-9A53-21C07CFE801C}" destId="{81CB135D-8B2B-441F-9F10-D50E51856662}" srcOrd="7" destOrd="0" parTransId="{7914C4A0-5D17-4385-8E47-593189BFD649}" sibTransId="{B85439E8-6FD9-492A-8CAE-03F02F0574FE}"/>
    <dgm:cxn modelId="{4F35A182-8D1E-49EF-83CF-E1337F34EB83}" srcId="{C983E927-91A5-4568-9A53-21C07CFE801C}" destId="{92C61DDD-D309-4440-928A-6D484FD61F61}" srcOrd="3" destOrd="0" parTransId="{918C7923-F2D8-41B0-8DE8-6D780134E19A}" sibTransId="{13E5F611-BE91-490B-8813-7248DB51AE56}"/>
    <dgm:cxn modelId="{36B501C5-55F0-4134-85B4-00AA0EE167B1}" srcId="{C983E927-91A5-4568-9A53-21C07CFE801C}" destId="{7C2A4695-0074-46B2-A471-D01DAE933D0E}" srcOrd="2" destOrd="0" parTransId="{E142CE42-47E8-43E0-A273-0E5772FDE674}" sibTransId="{17CD4AC8-6016-400E-8CBE-622AEAF81408}"/>
    <dgm:cxn modelId="{DBC38CA2-14A0-4C33-89A6-04DCEE9293F2}" type="presOf" srcId="{FA9A0250-C824-48E6-8F0F-84DDCC0FC1BC}" destId="{3FFFF99B-822B-4304-ACB0-A026896AE76F}" srcOrd="0" destOrd="0" presId="urn:microsoft.com/office/officeart/2008/layout/LinedList"/>
    <dgm:cxn modelId="{8610EC0B-1375-440F-B762-9D72F74A8930}" type="presOf" srcId="{DD9904BF-E4EF-4861-92C2-DDB10C67FBD6}" destId="{8B5B196C-7AD3-429F-98F3-3F3E037E0DBF}" srcOrd="0" destOrd="0" presId="urn:microsoft.com/office/officeart/2008/layout/LinedList"/>
    <dgm:cxn modelId="{6DC3493B-2B2A-4DF2-A11D-D67896C52F77}" type="presOf" srcId="{730AA40B-D78A-450F-B33E-946DF02996D1}" destId="{6E3E3E6E-8D16-4FFD-B08A-A927C4ECD3FD}" srcOrd="0" destOrd="0" presId="urn:microsoft.com/office/officeart/2008/layout/LinedList"/>
    <dgm:cxn modelId="{DA19E2ED-E807-4B8C-88EA-4FEB5ED05BD4}" type="presOf" srcId="{7C2A4695-0074-46B2-A471-D01DAE933D0E}" destId="{0A74800D-4F51-4F69-B9B1-8A216B22C54E}" srcOrd="0" destOrd="0" presId="urn:microsoft.com/office/officeart/2008/layout/LinedList"/>
    <dgm:cxn modelId="{CD9779A1-0A25-40C5-96E9-6F62D59A24B5}" srcId="{C983E927-91A5-4568-9A53-21C07CFE801C}" destId="{DD9904BF-E4EF-4861-92C2-DDB10C67FBD6}" srcOrd="0" destOrd="0" parTransId="{9D527031-24C4-4116-AD76-E31DA5906CD0}" sibTransId="{7843B25E-009B-4E97-94D1-A68BED276906}"/>
    <dgm:cxn modelId="{851B47C9-7660-43A1-B0CA-7A9F30EE21D1}" type="presOf" srcId="{B8500AAE-8757-4FBA-9E85-A7EB47863BBE}" destId="{978C4844-B6FB-451A-8137-4DE209BE323E}" srcOrd="0" destOrd="0" presId="urn:microsoft.com/office/officeart/2008/layout/LinedList"/>
    <dgm:cxn modelId="{223F961A-8C7A-4CE7-90E0-4F0727F38762}" srcId="{C983E927-91A5-4568-9A53-21C07CFE801C}" destId="{730AA40B-D78A-450F-B33E-946DF02996D1}" srcOrd="1" destOrd="0" parTransId="{C7CE5155-B4F7-49B0-A3AF-872680B8FC1B}" sibTransId="{E3BAA03B-EA33-4728-95CB-C7A4908CE3D6}"/>
    <dgm:cxn modelId="{307ADFED-E005-434D-86EE-E31977B383B7}" type="presOf" srcId="{C983E927-91A5-4568-9A53-21C07CFE801C}" destId="{00A1CC39-70B7-4243-A46C-E8952120D158}" srcOrd="0" destOrd="0" presId="urn:microsoft.com/office/officeart/2008/layout/LinedList"/>
    <dgm:cxn modelId="{3DA5396C-C02E-48FA-930F-9B1BCB6A2CC7}" srcId="{C983E927-91A5-4568-9A53-21C07CFE801C}" destId="{8ED9606B-FC7E-42AE-8470-6BDC6050FA30}" srcOrd="8" destOrd="0" parTransId="{67DA59AE-B9D0-43B1-BCA1-CAEDCAA5BAE3}" sibTransId="{B163B850-7026-482E-935B-8F006F7162C6}"/>
    <dgm:cxn modelId="{D2041D72-B38C-4B9E-8CC1-0BEA812FA57F}" type="presOf" srcId="{81CB135D-8B2B-441F-9F10-D50E51856662}" destId="{125BBB61-5C0F-4184-93F8-4B445764737C}" srcOrd="0" destOrd="0" presId="urn:microsoft.com/office/officeart/2008/layout/LinedList"/>
    <dgm:cxn modelId="{EFC4B698-244F-407E-9B36-82603236AEC9}" srcId="{C983E927-91A5-4568-9A53-21C07CFE801C}" destId="{E03F6E89-9067-452E-9E88-26C5F1253CA9}" srcOrd="6" destOrd="0" parTransId="{717E9464-B947-4BB2-8341-3B9693CC4908}" sibTransId="{A5A65932-9344-4800-A94D-AE2F6EE4845D}"/>
    <dgm:cxn modelId="{59E65E6E-DEDF-4B09-A2C3-FC989C15BC7D}" srcId="{C983E927-91A5-4568-9A53-21C07CFE801C}" destId="{B8500AAE-8757-4FBA-9E85-A7EB47863BBE}" srcOrd="4" destOrd="0" parTransId="{27013523-0C6A-4CB9-BB10-00C57B342E08}" sibTransId="{054C92DC-D303-4054-8B0D-94D45A96C18F}"/>
    <dgm:cxn modelId="{98E8A3E4-B0A4-47F7-A249-6EA4EF7BFD93}" type="presOf" srcId="{8ED9606B-FC7E-42AE-8470-6BDC6050FA30}" destId="{AFAE9E8E-39C2-4F47-9DC7-B39BF5DE2396}" srcOrd="0" destOrd="0" presId="urn:microsoft.com/office/officeart/2008/layout/LinedList"/>
    <dgm:cxn modelId="{F62A29F2-1856-4AB0-9A1A-3F8DE2B55A32}" type="presOf" srcId="{E03F6E89-9067-452E-9E88-26C5F1253CA9}" destId="{A1CD80D9-8EE8-4E93-AAA5-B98A14CDDC5C}" srcOrd="0" destOrd="0" presId="urn:microsoft.com/office/officeart/2008/layout/LinedList"/>
    <dgm:cxn modelId="{1B088410-B33D-4EE3-9179-C8ED8866C99E}" type="presParOf" srcId="{00A1CC39-70B7-4243-A46C-E8952120D158}" destId="{31A1CD22-A775-4FBE-9B6C-5E92D3B82C25}" srcOrd="0" destOrd="0" presId="urn:microsoft.com/office/officeart/2008/layout/LinedList"/>
    <dgm:cxn modelId="{3643DCE5-1FFF-4C51-93BF-8C2A02AA60AE}" type="presParOf" srcId="{00A1CC39-70B7-4243-A46C-E8952120D158}" destId="{8EEA00C0-BCEB-4AEC-9304-B021AF5DC760}" srcOrd="1" destOrd="0" presId="urn:microsoft.com/office/officeart/2008/layout/LinedList"/>
    <dgm:cxn modelId="{5BF12A38-5CA3-4849-B674-977EAEB1C1C3}" type="presParOf" srcId="{8EEA00C0-BCEB-4AEC-9304-B021AF5DC760}" destId="{8B5B196C-7AD3-429F-98F3-3F3E037E0DBF}" srcOrd="0" destOrd="0" presId="urn:microsoft.com/office/officeart/2008/layout/LinedList"/>
    <dgm:cxn modelId="{632A03A9-8F1C-4789-B545-B6E43A69D8C1}" type="presParOf" srcId="{8EEA00C0-BCEB-4AEC-9304-B021AF5DC760}" destId="{F4FB7537-A5F1-4A59-9402-14604B6C570D}" srcOrd="1" destOrd="0" presId="urn:microsoft.com/office/officeart/2008/layout/LinedList"/>
    <dgm:cxn modelId="{6E1F08AB-291A-4E8A-AC12-3FB2D63CC2E2}" type="presParOf" srcId="{00A1CC39-70B7-4243-A46C-E8952120D158}" destId="{C8CA57B5-95F2-48D4-BFBB-1CE4D3346FE1}" srcOrd="2" destOrd="0" presId="urn:microsoft.com/office/officeart/2008/layout/LinedList"/>
    <dgm:cxn modelId="{D427A3E6-EAA0-42C7-A460-1E8AEB649434}" type="presParOf" srcId="{00A1CC39-70B7-4243-A46C-E8952120D158}" destId="{7402B294-397B-43FD-87F0-B8E989A60A50}" srcOrd="3" destOrd="0" presId="urn:microsoft.com/office/officeart/2008/layout/LinedList"/>
    <dgm:cxn modelId="{63936A97-2668-4FC4-AA16-8A8DC039DF35}" type="presParOf" srcId="{7402B294-397B-43FD-87F0-B8E989A60A50}" destId="{6E3E3E6E-8D16-4FFD-B08A-A927C4ECD3FD}" srcOrd="0" destOrd="0" presId="urn:microsoft.com/office/officeart/2008/layout/LinedList"/>
    <dgm:cxn modelId="{62A22BE3-5783-4354-B1C0-A1B875299975}" type="presParOf" srcId="{7402B294-397B-43FD-87F0-B8E989A60A50}" destId="{FCA3DB21-7AB3-4658-94E4-888B7B77C4C7}" srcOrd="1" destOrd="0" presId="urn:microsoft.com/office/officeart/2008/layout/LinedList"/>
    <dgm:cxn modelId="{63619B61-942A-4850-B07C-E579DCA35204}" type="presParOf" srcId="{00A1CC39-70B7-4243-A46C-E8952120D158}" destId="{F5A1FDD6-E3EC-4868-8081-0589B75EF8EA}" srcOrd="4" destOrd="0" presId="urn:microsoft.com/office/officeart/2008/layout/LinedList"/>
    <dgm:cxn modelId="{D3EA1196-03DA-4E31-9F23-87FD8C26424D}" type="presParOf" srcId="{00A1CC39-70B7-4243-A46C-E8952120D158}" destId="{0E29E54B-914C-425A-93E0-5EB202A7F960}" srcOrd="5" destOrd="0" presId="urn:microsoft.com/office/officeart/2008/layout/LinedList"/>
    <dgm:cxn modelId="{E9AF5AA6-62A5-4151-BE1C-4EE24B358C45}" type="presParOf" srcId="{0E29E54B-914C-425A-93E0-5EB202A7F960}" destId="{0A74800D-4F51-4F69-B9B1-8A216B22C54E}" srcOrd="0" destOrd="0" presId="urn:microsoft.com/office/officeart/2008/layout/LinedList"/>
    <dgm:cxn modelId="{8C629915-B3A6-4DDB-9E1F-96E14C7D9AD1}" type="presParOf" srcId="{0E29E54B-914C-425A-93E0-5EB202A7F960}" destId="{FE7B6CDF-C94E-4D86-8196-6EF2D737AF4F}" srcOrd="1" destOrd="0" presId="urn:microsoft.com/office/officeart/2008/layout/LinedList"/>
    <dgm:cxn modelId="{FE767CBC-974A-41EB-93A9-A92456FC97B1}" type="presParOf" srcId="{00A1CC39-70B7-4243-A46C-E8952120D158}" destId="{18AE93FC-70CC-4A1D-A460-AC95A211B330}" srcOrd="6" destOrd="0" presId="urn:microsoft.com/office/officeart/2008/layout/LinedList"/>
    <dgm:cxn modelId="{FBE25656-F146-40B5-8E3B-5BBC1128CA31}" type="presParOf" srcId="{00A1CC39-70B7-4243-A46C-E8952120D158}" destId="{51366840-C724-4E62-B73D-9049F05BF21D}" srcOrd="7" destOrd="0" presId="urn:microsoft.com/office/officeart/2008/layout/LinedList"/>
    <dgm:cxn modelId="{DDE9504E-0C89-4AE3-9F16-D1976A7A2808}" type="presParOf" srcId="{51366840-C724-4E62-B73D-9049F05BF21D}" destId="{326313F1-3A66-428D-8570-1EEA0BA26C71}" srcOrd="0" destOrd="0" presId="urn:microsoft.com/office/officeart/2008/layout/LinedList"/>
    <dgm:cxn modelId="{08A5F5D7-B8A5-41F1-959C-5E1617BEF8EB}" type="presParOf" srcId="{51366840-C724-4E62-B73D-9049F05BF21D}" destId="{A802B930-6949-4046-BA64-16A912115B25}" srcOrd="1" destOrd="0" presId="urn:microsoft.com/office/officeart/2008/layout/LinedList"/>
    <dgm:cxn modelId="{4333B9D9-7F99-4678-B8D2-9435CD391AE9}" type="presParOf" srcId="{00A1CC39-70B7-4243-A46C-E8952120D158}" destId="{9EFB7CE3-C35B-4292-8002-8514EA41BD0B}" srcOrd="8" destOrd="0" presId="urn:microsoft.com/office/officeart/2008/layout/LinedList"/>
    <dgm:cxn modelId="{3EE0812C-A732-4E0C-BC99-8CD5369F53A5}" type="presParOf" srcId="{00A1CC39-70B7-4243-A46C-E8952120D158}" destId="{5FE9907F-F376-4759-ADFC-39A4F98F6FEB}" srcOrd="9" destOrd="0" presId="urn:microsoft.com/office/officeart/2008/layout/LinedList"/>
    <dgm:cxn modelId="{6125643F-2E08-4667-9662-7C7B03CDAA01}" type="presParOf" srcId="{5FE9907F-F376-4759-ADFC-39A4F98F6FEB}" destId="{978C4844-B6FB-451A-8137-4DE209BE323E}" srcOrd="0" destOrd="0" presId="urn:microsoft.com/office/officeart/2008/layout/LinedList"/>
    <dgm:cxn modelId="{5865CE58-9797-4226-9F83-BFB9223C1367}" type="presParOf" srcId="{5FE9907F-F376-4759-ADFC-39A4F98F6FEB}" destId="{A2468C6C-78AA-420C-9A44-531248760921}" srcOrd="1" destOrd="0" presId="urn:microsoft.com/office/officeart/2008/layout/LinedList"/>
    <dgm:cxn modelId="{4EFE2725-9BC0-455C-832C-8588518EC497}" type="presParOf" srcId="{00A1CC39-70B7-4243-A46C-E8952120D158}" destId="{D6664E6F-5747-44D1-B68E-8E42CA6D6BE3}" srcOrd="10" destOrd="0" presId="urn:microsoft.com/office/officeart/2008/layout/LinedList"/>
    <dgm:cxn modelId="{B20914C3-8D79-4B68-A1B6-9DC9D59C560A}" type="presParOf" srcId="{00A1CC39-70B7-4243-A46C-E8952120D158}" destId="{F949D00D-BF72-4F65-975B-1C0A086B7F5D}" srcOrd="11" destOrd="0" presId="urn:microsoft.com/office/officeart/2008/layout/LinedList"/>
    <dgm:cxn modelId="{6681A40E-0F70-460C-9AEC-3F08150D1641}" type="presParOf" srcId="{F949D00D-BF72-4F65-975B-1C0A086B7F5D}" destId="{3FFFF99B-822B-4304-ACB0-A026896AE76F}" srcOrd="0" destOrd="0" presId="urn:microsoft.com/office/officeart/2008/layout/LinedList"/>
    <dgm:cxn modelId="{CC94E2AA-58D8-4FE9-A119-F6A92A5B3E03}" type="presParOf" srcId="{F949D00D-BF72-4F65-975B-1C0A086B7F5D}" destId="{223070EC-B5FA-46D2-AE41-CAC4A59513FD}" srcOrd="1" destOrd="0" presId="urn:microsoft.com/office/officeart/2008/layout/LinedList"/>
    <dgm:cxn modelId="{F36E870F-24C0-4DA2-B191-02C9DDFD4A62}" type="presParOf" srcId="{00A1CC39-70B7-4243-A46C-E8952120D158}" destId="{FD507454-6891-4C5D-B6FB-7ABC915B68FF}" srcOrd="12" destOrd="0" presId="urn:microsoft.com/office/officeart/2008/layout/LinedList"/>
    <dgm:cxn modelId="{F9BE724D-5EA0-495C-A1BE-6BF7414CC1A1}" type="presParOf" srcId="{00A1CC39-70B7-4243-A46C-E8952120D158}" destId="{B1A14483-DC38-4600-95BC-08F41E4F78B2}" srcOrd="13" destOrd="0" presId="urn:microsoft.com/office/officeart/2008/layout/LinedList"/>
    <dgm:cxn modelId="{3BEA710E-6F5E-4979-8545-05E1B6B5DCB6}" type="presParOf" srcId="{B1A14483-DC38-4600-95BC-08F41E4F78B2}" destId="{A1CD80D9-8EE8-4E93-AAA5-B98A14CDDC5C}" srcOrd="0" destOrd="0" presId="urn:microsoft.com/office/officeart/2008/layout/LinedList"/>
    <dgm:cxn modelId="{7733D76B-AAF1-4AA9-9828-E25F679D4CFF}" type="presParOf" srcId="{B1A14483-DC38-4600-95BC-08F41E4F78B2}" destId="{C6A4926E-3D01-4FEA-8638-79989AB50FF5}" srcOrd="1" destOrd="0" presId="urn:microsoft.com/office/officeart/2008/layout/LinedList"/>
    <dgm:cxn modelId="{D3EF2210-80DD-439E-8C93-6B2570B54791}" type="presParOf" srcId="{00A1CC39-70B7-4243-A46C-E8952120D158}" destId="{FFCC9C00-00A0-429D-8F10-E2064FDEDA9E}" srcOrd="14" destOrd="0" presId="urn:microsoft.com/office/officeart/2008/layout/LinedList"/>
    <dgm:cxn modelId="{979468AE-D19C-42EA-82C1-FE82CF60C9EF}" type="presParOf" srcId="{00A1CC39-70B7-4243-A46C-E8952120D158}" destId="{A614BB99-F128-409E-A300-AD3288AE7DAA}" srcOrd="15" destOrd="0" presId="urn:microsoft.com/office/officeart/2008/layout/LinedList"/>
    <dgm:cxn modelId="{875157BC-383F-45D5-8274-C88F2C57E4B4}" type="presParOf" srcId="{A614BB99-F128-409E-A300-AD3288AE7DAA}" destId="{125BBB61-5C0F-4184-93F8-4B445764737C}" srcOrd="0" destOrd="0" presId="urn:microsoft.com/office/officeart/2008/layout/LinedList"/>
    <dgm:cxn modelId="{E2376F6F-34A7-42B8-B278-7DB745571EF2}" type="presParOf" srcId="{A614BB99-F128-409E-A300-AD3288AE7DAA}" destId="{B9517C11-9BCB-41E6-9425-F9230259FC2F}" srcOrd="1" destOrd="0" presId="urn:microsoft.com/office/officeart/2008/layout/LinedList"/>
    <dgm:cxn modelId="{D7EBAE08-D37A-49E4-8C66-2D8FEB9F8066}" type="presParOf" srcId="{00A1CC39-70B7-4243-A46C-E8952120D158}" destId="{54C9E41F-2DCE-4987-86FC-2254CFE7DDAB}" srcOrd="16" destOrd="0" presId="urn:microsoft.com/office/officeart/2008/layout/LinedList"/>
    <dgm:cxn modelId="{BF8F8F6B-28CB-4BF6-BEE3-EBCE14A49801}" type="presParOf" srcId="{00A1CC39-70B7-4243-A46C-E8952120D158}" destId="{118C194F-AB16-47C7-8EF8-E18216036552}" srcOrd="17" destOrd="0" presId="urn:microsoft.com/office/officeart/2008/layout/LinedList"/>
    <dgm:cxn modelId="{F142614B-A1BB-49A4-8263-E606EA744971}" type="presParOf" srcId="{118C194F-AB16-47C7-8EF8-E18216036552}" destId="{AFAE9E8E-39C2-4F47-9DC7-B39BF5DE2396}" srcOrd="0" destOrd="0" presId="urn:microsoft.com/office/officeart/2008/layout/LinedList"/>
    <dgm:cxn modelId="{0EA43813-5093-4C35-A611-C3E9DC4B7311}" type="presParOf" srcId="{118C194F-AB16-47C7-8EF8-E18216036552}" destId="{5337066E-B534-4B42-B40E-9DD521C1F0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F154A-7CA2-4CB1-96DF-7CB1196CBAAF}">
      <dsp:nvSpPr>
        <dsp:cNvPr id="0" name=""/>
        <dsp:cNvSpPr/>
      </dsp:nvSpPr>
      <dsp:spPr>
        <a:xfrm>
          <a:off x="0" y="127173"/>
          <a:ext cx="5842991" cy="14987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Polsko-Ukraińska Rada Wymiany Młodzieży powstała 9 września 2015 r. na mocy porozumienia pomiędzy Rządem Rzeczypospolitej Polskiej </a:t>
          </a:r>
          <a:br>
            <a:rPr lang="pl-PL" sz="2100" kern="1200" dirty="0" smtClean="0"/>
          </a:br>
          <a:r>
            <a:rPr lang="pl-PL" sz="2100" kern="1200" dirty="0" smtClean="0"/>
            <a:t>a Gabinetem Ministrów Ukrainy. </a:t>
          </a:r>
          <a:endParaRPr lang="pl-PL" sz="2100" kern="1200" dirty="0"/>
        </a:p>
      </dsp:txBody>
      <dsp:txXfrm>
        <a:off x="73164" y="200337"/>
        <a:ext cx="5696663" cy="1352442"/>
      </dsp:txXfrm>
    </dsp:sp>
    <dsp:sp modelId="{2AEE3A61-7188-4558-B5E9-6F358A5826C7}">
      <dsp:nvSpPr>
        <dsp:cNvPr id="0" name=""/>
        <dsp:cNvSpPr/>
      </dsp:nvSpPr>
      <dsp:spPr>
        <a:xfrm>
          <a:off x="0" y="1686423"/>
          <a:ext cx="5842991" cy="14987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smtClean="0"/>
            <a:t>Działalność Rady finansowana jest ze środków finansowych pochodzących z budżetu Polski (MEN) </a:t>
          </a:r>
          <a:br>
            <a:rPr lang="pl-PL" sz="2100" kern="1200" smtClean="0"/>
          </a:br>
          <a:r>
            <a:rPr lang="pl-PL" sz="2100" kern="1200" smtClean="0"/>
            <a:t>i Ukrainy (MMiS). </a:t>
          </a:r>
          <a:endParaRPr lang="pl-PL" sz="2100" kern="1200"/>
        </a:p>
      </dsp:txBody>
      <dsp:txXfrm>
        <a:off x="73164" y="1759587"/>
        <a:ext cx="5696663" cy="13524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3BB74-1044-48D9-8758-DEA911B7C58F}">
      <dsp:nvSpPr>
        <dsp:cNvPr id="0" name=""/>
        <dsp:cNvSpPr/>
      </dsp:nvSpPr>
      <dsp:spPr>
        <a:xfrm>
          <a:off x="0" y="173637"/>
          <a:ext cx="5976664" cy="128465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Polsko-Litewski Fundusz Wymiany Młodzieży powstał </a:t>
          </a:r>
          <a:br>
            <a:rPr lang="pl-PL" sz="1800" kern="1200" dirty="0" smtClean="0"/>
          </a:br>
          <a:r>
            <a:rPr lang="pl-PL" sz="1800" kern="1200" dirty="0" smtClean="0"/>
            <a:t>1 czerwca 2007 r. na mocy porozumienia pomiędzy Rządem Rzeczypospolitej Polskiej a Rządem Republiki Litewskiej pod honorowym patronatem Premierów Polski i Litwy.</a:t>
          </a:r>
          <a:endParaRPr lang="pl-PL" sz="1800" kern="1200" dirty="0"/>
        </a:p>
      </dsp:txBody>
      <dsp:txXfrm>
        <a:off x="62712" y="236349"/>
        <a:ext cx="5851240" cy="1159235"/>
      </dsp:txXfrm>
    </dsp:sp>
    <dsp:sp modelId="{3B11730B-036C-4973-8DCE-78406947B4B3}">
      <dsp:nvSpPr>
        <dsp:cNvPr id="0" name=""/>
        <dsp:cNvSpPr/>
      </dsp:nvSpPr>
      <dsp:spPr>
        <a:xfrm>
          <a:off x="0" y="1610678"/>
          <a:ext cx="5976664" cy="128465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Działalność Funduszu finansowana jest ze środków po stronie polskiej  Ministerstwa Edukacji Narodowej, a po stronie litewskiej – Ministerstwa </a:t>
          </a:r>
          <a:r>
            <a:rPr lang="pl-PL" sz="1800" kern="1200" dirty="0" smtClean="0"/>
            <a:t>Opieki </a:t>
          </a:r>
          <a:r>
            <a:rPr lang="pl-PL" sz="1800" kern="1200" dirty="0" smtClean="0"/>
            <a:t>Socjalnej i Pracy. </a:t>
          </a:r>
          <a:endParaRPr lang="pl-PL" sz="1800" kern="1200" dirty="0"/>
        </a:p>
      </dsp:txBody>
      <dsp:txXfrm>
        <a:off x="62712" y="1673390"/>
        <a:ext cx="5851240" cy="11592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78B23-0CE0-4670-B26E-655AB74B3E5B}">
      <dsp:nvSpPr>
        <dsp:cNvPr id="0" name=""/>
        <dsp:cNvSpPr/>
      </dsp:nvSpPr>
      <dsp:spPr>
        <a:xfrm>
          <a:off x="0" y="254157"/>
          <a:ext cx="5616624" cy="133866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Ciałem zarządczym Funduszu jest Komitet powoływany przez premierów </a:t>
          </a:r>
          <a:r>
            <a:rPr lang="pl-PL" sz="1900" kern="1200" dirty="0" smtClean="0">
              <a:latin typeface="Calibri" pitchFamily="34" charset="0"/>
            </a:rPr>
            <a:t>–</a:t>
          </a:r>
          <a:r>
            <a:rPr lang="pl-PL" sz="1900" kern="1200" dirty="0" smtClean="0"/>
            <a:t> po czterech przedstawicieli z Polski i Litwy.</a:t>
          </a:r>
          <a:endParaRPr lang="pl-PL" sz="1900" kern="1200" dirty="0"/>
        </a:p>
      </dsp:txBody>
      <dsp:txXfrm>
        <a:off x="65348" y="319505"/>
        <a:ext cx="5485928" cy="1207966"/>
      </dsp:txXfrm>
    </dsp:sp>
    <dsp:sp modelId="{A3720C36-4259-48F9-9BB8-98FA8C0010D6}">
      <dsp:nvSpPr>
        <dsp:cNvPr id="0" name=""/>
        <dsp:cNvSpPr/>
      </dsp:nvSpPr>
      <dsp:spPr>
        <a:xfrm>
          <a:off x="0" y="1647540"/>
          <a:ext cx="5616624" cy="133866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W każdym państwie działa Narodowa Instytucja Zarządzająca Funduszem: Fundacja Rozwoju Systemu Edukacji w Polsce oraz Departament ds. Młodzieży przy </a:t>
          </a:r>
          <a:r>
            <a:rPr lang="pl-PL" sz="1900" kern="1200" smtClean="0"/>
            <a:t>Ministerstwie </a:t>
          </a:r>
          <a:r>
            <a:rPr lang="pl-PL" sz="1900" kern="1200" smtClean="0"/>
            <a:t>Opieki </a:t>
          </a:r>
          <a:r>
            <a:rPr lang="pl-PL" sz="1900" kern="1200" dirty="0" smtClean="0"/>
            <a:t>Socjalnej i Pracy na Litwie.</a:t>
          </a:r>
          <a:endParaRPr lang="pl-PL" sz="1900" kern="1200" dirty="0"/>
        </a:p>
      </dsp:txBody>
      <dsp:txXfrm>
        <a:off x="65348" y="1712888"/>
        <a:ext cx="5485928" cy="12079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53C18-2995-4B31-90A5-57F56287A4C3}">
      <dsp:nvSpPr>
        <dsp:cNvPr id="0" name=""/>
        <dsp:cNvSpPr/>
      </dsp:nvSpPr>
      <dsp:spPr>
        <a:xfrm>
          <a:off x="0" y="0"/>
          <a:ext cx="618777" cy="6187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266BE6E-52A7-4E90-9B00-C1A9F2C7E143}">
      <dsp:nvSpPr>
        <dsp:cNvPr id="0" name=""/>
        <dsp:cNvSpPr/>
      </dsp:nvSpPr>
      <dsp:spPr>
        <a:xfrm>
          <a:off x="221618" y="55948"/>
          <a:ext cx="6615392" cy="479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kształtowanie wzajemnych stosunków międzynarodowych;</a:t>
          </a:r>
          <a:endParaRPr lang="pl-PL" sz="2000" kern="1200" dirty="0"/>
        </a:p>
      </dsp:txBody>
      <dsp:txXfrm>
        <a:off x="221618" y="55948"/>
        <a:ext cx="6615392" cy="479979"/>
      </dsp:txXfrm>
    </dsp:sp>
    <dsp:sp modelId="{C75C9BB8-1891-416D-B361-240FBF75B935}">
      <dsp:nvSpPr>
        <dsp:cNvPr id="0" name=""/>
        <dsp:cNvSpPr/>
      </dsp:nvSpPr>
      <dsp:spPr>
        <a:xfrm>
          <a:off x="0" y="619404"/>
          <a:ext cx="618777" cy="6187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5AED899-6F59-45F4-9B82-BAD3EBE2D049}">
      <dsp:nvSpPr>
        <dsp:cNvPr id="0" name=""/>
        <dsp:cNvSpPr/>
      </dsp:nvSpPr>
      <dsp:spPr>
        <a:xfrm>
          <a:off x="247452" y="711070"/>
          <a:ext cx="6917767" cy="618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inspirowanie młodzieży i osób pracujących z młodzieżą </a:t>
          </a:r>
          <a:br>
            <a:rPr lang="pl-PL" sz="2000" kern="1200" dirty="0" smtClean="0"/>
          </a:br>
          <a:r>
            <a:rPr lang="pl-PL" sz="2000" kern="1200" dirty="0" smtClean="0"/>
            <a:t>do wspólnych działań, które pozwolą na wzajemne zbliżenie się;</a:t>
          </a:r>
          <a:endParaRPr lang="pl-PL" sz="2000" kern="1200" dirty="0"/>
        </a:p>
      </dsp:txBody>
      <dsp:txXfrm>
        <a:off x="247452" y="711070"/>
        <a:ext cx="6917767" cy="618777"/>
      </dsp:txXfrm>
    </dsp:sp>
    <dsp:sp modelId="{E2600240-1644-4A02-8686-23501760E0E2}">
      <dsp:nvSpPr>
        <dsp:cNvPr id="0" name=""/>
        <dsp:cNvSpPr/>
      </dsp:nvSpPr>
      <dsp:spPr>
        <a:xfrm>
          <a:off x="0" y="1238585"/>
          <a:ext cx="618777" cy="6187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38493D2-3BA4-4F88-ACB8-038C5421D737}">
      <dsp:nvSpPr>
        <dsp:cNvPr id="0" name=""/>
        <dsp:cNvSpPr/>
      </dsp:nvSpPr>
      <dsp:spPr>
        <a:xfrm>
          <a:off x="262374" y="1220609"/>
          <a:ext cx="6889507" cy="618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odkrywanie wspólnych korzeni;</a:t>
          </a:r>
          <a:endParaRPr lang="pl-PL" sz="2000" kern="1200" dirty="0"/>
        </a:p>
      </dsp:txBody>
      <dsp:txXfrm>
        <a:off x="262374" y="1220609"/>
        <a:ext cx="6889507" cy="618777"/>
      </dsp:txXfrm>
    </dsp:sp>
    <dsp:sp modelId="{52BB8C55-446E-4C01-98EE-7146D5C9EBB7}">
      <dsp:nvSpPr>
        <dsp:cNvPr id="0" name=""/>
        <dsp:cNvSpPr/>
      </dsp:nvSpPr>
      <dsp:spPr>
        <a:xfrm>
          <a:off x="0" y="1857765"/>
          <a:ext cx="618777" cy="6187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A4170BF-5B8F-4A20-BC50-E35E0390595B}">
      <dsp:nvSpPr>
        <dsp:cNvPr id="0" name=""/>
        <dsp:cNvSpPr/>
      </dsp:nvSpPr>
      <dsp:spPr>
        <a:xfrm>
          <a:off x="242434" y="1802941"/>
          <a:ext cx="7033911" cy="618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niwelowanie uprzedzeń i stereotypów w postrzeganiu wspólnej historii i we współczesnych relacjach;</a:t>
          </a:r>
          <a:endParaRPr lang="pl-PL" sz="2000" kern="1200" dirty="0"/>
        </a:p>
      </dsp:txBody>
      <dsp:txXfrm>
        <a:off x="242434" y="1802941"/>
        <a:ext cx="7033911" cy="618777"/>
      </dsp:txXfrm>
    </dsp:sp>
    <dsp:sp modelId="{919609D5-E74A-4C21-841F-12C9B8FCF6E9}">
      <dsp:nvSpPr>
        <dsp:cNvPr id="0" name=""/>
        <dsp:cNvSpPr/>
      </dsp:nvSpPr>
      <dsp:spPr>
        <a:xfrm>
          <a:off x="0" y="2476939"/>
          <a:ext cx="618777" cy="6187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944AE87-577A-4818-935F-DE616AA5FEA1}">
      <dsp:nvSpPr>
        <dsp:cNvPr id="0" name=""/>
        <dsp:cNvSpPr/>
      </dsp:nvSpPr>
      <dsp:spPr>
        <a:xfrm>
          <a:off x="273219" y="2458066"/>
          <a:ext cx="6783565" cy="618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stworzenie ram organizacyjno-prawnych dla skuteczniejszego wspierania wymian młodzieży.</a:t>
          </a:r>
          <a:endParaRPr lang="pl-PL" sz="2000" kern="1200" dirty="0"/>
        </a:p>
      </dsp:txBody>
      <dsp:txXfrm>
        <a:off x="273219" y="2458066"/>
        <a:ext cx="6783565" cy="61877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BA18C-3A9D-4052-8504-EE62F0E0902A}">
      <dsp:nvSpPr>
        <dsp:cNvPr id="0" name=""/>
        <dsp:cNvSpPr/>
      </dsp:nvSpPr>
      <dsp:spPr>
        <a:xfrm>
          <a:off x="75211" y="1612"/>
          <a:ext cx="2479353" cy="99174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Dofinansowanie</a:t>
          </a:r>
          <a:endParaRPr lang="pl-PL" sz="1600" kern="1200" dirty="0"/>
        </a:p>
      </dsp:txBody>
      <dsp:txXfrm>
        <a:off x="571082" y="1612"/>
        <a:ext cx="1487612" cy="991741"/>
      </dsp:txXfrm>
    </dsp:sp>
    <dsp:sp modelId="{45DA9358-7289-4F6D-9BAF-A2E247610069}">
      <dsp:nvSpPr>
        <dsp:cNvPr id="0" name=""/>
        <dsp:cNvSpPr/>
      </dsp:nvSpPr>
      <dsp:spPr>
        <a:xfrm>
          <a:off x="2232249" y="85910"/>
          <a:ext cx="2085027" cy="823145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680 000,00 PLN</a:t>
          </a:r>
          <a:endParaRPr lang="pl-PL" sz="1600" kern="1200" dirty="0"/>
        </a:p>
      </dsp:txBody>
      <dsp:txXfrm>
        <a:off x="2643822" y="85910"/>
        <a:ext cx="1261882" cy="823145"/>
      </dsp:txXfrm>
    </dsp:sp>
    <dsp:sp modelId="{5904808C-D01B-4F4C-81EE-98ADBB6CFF2A}">
      <dsp:nvSpPr>
        <dsp:cNvPr id="0" name=""/>
        <dsp:cNvSpPr/>
      </dsp:nvSpPr>
      <dsp:spPr>
        <a:xfrm>
          <a:off x="75211" y="1132197"/>
          <a:ext cx="2479353" cy="99174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Liczba złożonych wniosków</a:t>
          </a:r>
          <a:endParaRPr lang="pl-PL" sz="1600" kern="1200" dirty="0"/>
        </a:p>
      </dsp:txBody>
      <dsp:txXfrm>
        <a:off x="571082" y="1132197"/>
        <a:ext cx="1487612" cy="991741"/>
      </dsp:txXfrm>
    </dsp:sp>
    <dsp:sp modelId="{0F209154-A7CE-469C-A480-D59AE96DE035}">
      <dsp:nvSpPr>
        <dsp:cNvPr id="0" name=""/>
        <dsp:cNvSpPr/>
      </dsp:nvSpPr>
      <dsp:spPr>
        <a:xfrm>
          <a:off x="2232249" y="1216495"/>
          <a:ext cx="2057863" cy="823145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 110 </a:t>
          </a:r>
          <a:endParaRPr lang="pl-PL" sz="1600" kern="1200" dirty="0"/>
        </a:p>
      </dsp:txBody>
      <dsp:txXfrm>
        <a:off x="2643822" y="1216495"/>
        <a:ext cx="1234718" cy="823145"/>
      </dsp:txXfrm>
    </dsp:sp>
    <dsp:sp modelId="{5E8F5EF3-68B5-41DF-89EF-C9B22FE3592B}">
      <dsp:nvSpPr>
        <dsp:cNvPr id="0" name=""/>
        <dsp:cNvSpPr/>
      </dsp:nvSpPr>
      <dsp:spPr>
        <a:xfrm>
          <a:off x="75211" y="2262782"/>
          <a:ext cx="2479353" cy="99174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Liczba dofinansowanych projektów</a:t>
          </a:r>
          <a:endParaRPr lang="pl-PL" sz="1600" kern="1200" dirty="0"/>
        </a:p>
      </dsp:txBody>
      <dsp:txXfrm>
        <a:off x="571082" y="2262782"/>
        <a:ext cx="1487612" cy="991741"/>
      </dsp:txXfrm>
    </dsp:sp>
    <dsp:sp modelId="{43769152-CE2B-43EF-BF12-6FA8A7E68915}">
      <dsp:nvSpPr>
        <dsp:cNvPr id="0" name=""/>
        <dsp:cNvSpPr/>
      </dsp:nvSpPr>
      <dsp:spPr>
        <a:xfrm>
          <a:off x="2232249" y="2347080"/>
          <a:ext cx="2057863" cy="823145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23</a:t>
          </a:r>
          <a:endParaRPr lang="pl-PL" sz="1600" kern="1200" dirty="0"/>
        </a:p>
      </dsp:txBody>
      <dsp:txXfrm>
        <a:off x="2643822" y="2347080"/>
        <a:ext cx="1234718" cy="82314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CC8AD-DA80-4849-AC80-2901C535B91C}">
      <dsp:nvSpPr>
        <dsp:cNvPr id="0" name=""/>
        <dsp:cNvSpPr/>
      </dsp:nvSpPr>
      <dsp:spPr>
        <a:xfrm>
          <a:off x="-3662484" y="-562741"/>
          <a:ext cx="4365843" cy="4365843"/>
        </a:xfrm>
        <a:prstGeom prst="blockArc">
          <a:avLst>
            <a:gd name="adj1" fmla="val 18900000"/>
            <a:gd name="adj2" fmla="val 2700000"/>
            <a:gd name="adj3" fmla="val 495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4FF11-1A5A-4A1E-8AC7-B650E26693B3}">
      <dsp:nvSpPr>
        <dsp:cNvPr id="0" name=""/>
        <dsp:cNvSpPr/>
      </dsp:nvSpPr>
      <dsp:spPr>
        <a:xfrm>
          <a:off x="368699" y="249118"/>
          <a:ext cx="7726026" cy="4984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682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Promowanie dialogu na rzecz współpracy kulturalnej, propagowanie tolerancji, otwartości, lepszego zrozumienia i poznania się pomiędzy młodzieżą polską i litewską</a:t>
          </a:r>
          <a:endParaRPr lang="pl-PL" sz="1100" kern="1200" dirty="0"/>
        </a:p>
      </dsp:txBody>
      <dsp:txXfrm>
        <a:off x="368699" y="249118"/>
        <a:ext cx="7726026" cy="498496"/>
      </dsp:txXfrm>
    </dsp:sp>
    <dsp:sp modelId="{FA5E1E2A-9A13-431F-92C5-EF04F438D8D2}">
      <dsp:nvSpPr>
        <dsp:cNvPr id="0" name=""/>
        <dsp:cNvSpPr/>
      </dsp:nvSpPr>
      <dsp:spPr>
        <a:xfrm>
          <a:off x="57138" y="186806"/>
          <a:ext cx="623121" cy="6231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4FE03-FA0A-4EC8-BD42-9EC242C8B12C}">
      <dsp:nvSpPr>
        <dsp:cNvPr id="0" name=""/>
        <dsp:cNvSpPr/>
      </dsp:nvSpPr>
      <dsp:spPr>
        <a:xfrm>
          <a:off x="654499" y="996993"/>
          <a:ext cx="7440226" cy="4984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682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Promowanie współpracy na rzecz rozwoju młodzieżowej przedsiębiorczości społecznej</a:t>
          </a:r>
          <a:endParaRPr lang="pl-PL" sz="1100" kern="1200" dirty="0"/>
        </a:p>
      </dsp:txBody>
      <dsp:txXfrm>
        <a:off x="654499" y="996993"/>
        <a:ext cx="7440226" cy="498496"/>
      </dsp:txXfrm>
    </dsp:sp>
    <dsp:sp modelId="{9394C56F-BB61-415F-B11F-83426AC0901B}">
      <dsp:nvSpPr>
        <dsp:cNvPr id="0" name=""/>
        <dsp:cNvSpPr/>
      </dsp:nvSpPr>
      <dsp:spPr>
        <a:xfrm>
          <a:off x="342938" y="934681"/>
          <a:ext cx="623121" cy="6231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708F9-C52D-4C09-AD14-409F3CF3031F}">
      <dsp:nvSpPr>
        <dsp:cNvPr id="0" name=""/>
        <dsp:cNvSpPr/>
      </dsp:nvSpPr>
      <dsp:spPr>
        <a:xfrm>
          <a:off x="654499" y="1744869"/>
          <a:ext cx="7440226" cy="4984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682" tIns="27940" rIns="27940" bIns="2794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Promowanie wspólnego dziedzictwa kulturowego i historycznego, szczególnie w kontekście upamiętnienia setnej rocznicy odzyskania niepodległości oraz 450. rocznicy zawarcia Unii Lubelskiej</a:t>
          </a:r>
          <a:endParaRPr lang="pl-PL" sz="1100" kern="1200" dirty="0"/>
        </a:p>
      </dsp:txBody>
      <dsp:txXfrm>
        <a:off x="654499" y="1744869"/>
        <a:ext cx="7440226" cy="498496"/>
      </dsp:txXfrm>
    </dsp:sp>
    <dsp:sp modelId="{112490C7-924E-453B-8F01-EF31238BF215}">
      <dsp:nvSpPr>
        <dsp:cNvPr id="0" name=""/>
        <dsp:cNvSpPr/>
      </dsp:nvSpPr>
      <dsp:spPr>
        <a:xfrm>
          <a:off x="342938" y="1682556"/>
          <a:ext cx="623121" cy="6231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E8F13-3795-4513-A7FF-2C3EAE0865D3}">
      <dsp:nvSpPr>
        <dsp:cNvPr id="0" name=""/>
        <dsp:cNvSpPr/>
      </dsp:nvSpPr>
      <dsp:spPr>
        <a:xfrm>
          <a:off x="368699" y="2387641"/>
          <a:ext cx="7726026" cy="7087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682" tIns="27940" rIns="27940" bIns="2794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P</a:t>
          </a:r>
          <a:r>
            <a:rPr lang="lt-LT" sz="1100" kern="1200" dirty="0" smtClean="0"/>
            <a:t>romowanie zainteresowania wydarzeniami z najnowszej historii obu krajów oraz ich analizy:</a:t>
          </a:r>
          <a:endParaRPr lang="pl-P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100" kern="1200" dirty="0" smtClean="0"/>
            <a:t> 25-lecia Traktatu między Rzecząpospolitą Polską a Republiką Litewsk</a:t>
          </a:r>
          <a:r>
            <a:rPr lang="pl-PL" sz="1100" kern="1200" dirty="0" smtClean="0"/>
            <a:t>ą</a:t>
          </a:r>
          <a:r>
            <a:rPr lang="lt-LT" sz="1100" kern="1200" dirty="0" smtClean="0"/>
            <a:t> o przyjaznych stosunkach i dobrosąsiedzkiej współpracy;</a:t>
          </a:r>
          <a:endParaRPr lang="pl-P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100" kern="1200" dirty="0" smtClean="0"/>
            <a:t>  15-lecia członkostwa Polski i Litwy w Unii Europejskiej.</a:t>
          </a:r>
          <a:endParaRPr lang="pl-PL" sz="1100" kern="1200" dirty="0"/>
        </a:p>
      </dsp:txBody>
      <dsp:txXfrm>
        <a:off x="368699" y="2387641"/>
        <a:ext cx="7726026" cy="708703"/>
      </dsp:txXfrm>
    </dsp:sp>
    <dsp:sp modelId="{C9A0A796-1E79-458B-ADF1-B9BCC604566E}">
      <dsp:nvSpPr>
        <dsp:cNvPr id="0" name=""/>
        <dsp:cNvSpPr/>
      </dsp:nvSpPr>
      <dsp:spPr>
        <a:xfrm>
          <a:off x="57138" y="2430432"/>
          <a:ext cx="623121" cy="6231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7B1AC-1DD5-4F49-8397-FBCEE374E88B}">
      <dsp:nvSpPr>
        <dsp:cNvPr id="0" name=""/>
        <dsp:cNvSpPr/>
      </dsp:nvSpPr>
      <dsp:spPr>
        <a:xfrm>
          <a:off x="557372" y="0"/>
          <a:ext cx="3781799" cy="378179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05BBF-3463-4898-91F9-A3A7A61CCB94}">
      <dsp:nvSpPr>
        <dsp:cNvPr id="0" name=""/>
        <dsp:cNvSpPr/>
      </dsp:nvSpPr>
      <dsp:spPr>
        <a:xfrm>
          <a:off x="803189" y="245816"/>
          <a:ext cx="1512719" cy="15127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/>
            <a:t>WNIOSKODAWCY</a:t>
          </a:r>
          <a:r>
            <a:rPr lang="pl-PL" sz="1000" kern="1200" dirty="0" smtClean="0"/>
            <a:t/>
          </a:r>
          <a:br>
            <a:rPr lang="pl-PL" sz="1000" kern="1200" dirty="0" smtClean="0"/>
          </a:br>
          <a:r>
            <a:rPr lang="pl-PL" sz="1000" kern="1200" dirty="0" smtClean="0"/>
            <a:t>instytucje oświatowe, publiczne oraz organizacje pozarządowe posiadające osobowość prawną</a:t>
          </a:r>
          <a:endParaRPr lang="pl-PL" sz="1000" kern="1200" dirty="0"/>
        </a:p>
      </dsp:txBody>
      <dsp:txXfrm>
        <a:off x="877034" y="319661"/>
        <a:ext cx="1365029" cy="1365029"/>
      </dsp:txXfrm>
    </dsp:sp>
    <dsp:sp modelId="{8FBB075B-645F-4FEB-8F5B-AC372103BAA5}">
      <dsp:nvSpPr>
        <dsp:cNvPr id="0" name=""/>
        <dsp:cNvSpPr/>
      </dsp:nvSpPr>
      <dsp:spPr>
        <a:xfrm>
          <a:off x="2580634" y="245816"/>
          <a:ext cx="1512719" cy="15127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/>
            <a:t>ORGANIZACJA PARTNERSKA</a:t>
          </a:r>
          <a:r>
            <a:rPr lang="pl-PL" sz="1000" kern="1200" dirty="0" smtClean="0"/>
            <a:t/>
          </a:r>
          <a:br>
            <a:rPr lang="pl-PL" sz="1000" kern="1200" dirty="0" smtClean="0"/>
          </a:br>
          <a:r>
            <a:rPr lang="pl-PL" sz="1000" kern="1200" dirty="0" smtClean="0"/>
            <a:t>wnioskodawca musi posiadać litewską organizację partnerską, wraz z którą przygotuje </a:t>
          </a:r>
          <a:br>
            <a:rPr lang="pl-PL" sz="1000" kern="1200" dirty="0" smtClean="0"/>
          </a:br>
          <a:r>
            <a:rPr lang="pl-PL" sz="1000" kern="1200" dirty="0" smtClean="0"/>
            <a:t>i zrealizuje projekt</a:t>
          </a:r>
          <a:endParaRPr lang="pl-PL" sz="1000" kern="1200" dirty="0"/>
        </a:p>
      </dsp:txBody>
      <dsp:txXfrm>
        <a:off x="2654479" y="319661"/>
        <a:ext cx="1365029" cy="1365029"/>
      </dsp:txXfrm>
    </dsp:sp>
    <dsp:sp modelId="{B8C9C28B-F207-4203-B1CF-CAE3A9708701}">
      <dsp:nvSpPr>
        <dsp:cNvPr id="0" name=""/>
        <dsp:cNvSpPr/>
      </dsp:nvSpPr>
      <dsp:spPr>
        <a:xfrm>
          <a:off x="803189" y="2023262"/>
          <a:ext cx="1512719" cy="15127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/>
            <a:t>DOKUMENTY SKŁADANE W SYSTEMIE ONLINE</a:t>
          </a:r>
          <a:r>
            <a:rPr lang="pl-PL" sz="1000" kern="1200" dirty="0" smtClean="0"/>
            <a:t/>
          </a:r>
          <a:br>
            <a:rPr lang="pl-PL" sz="1000" kern="1200" dirty="0" smtClean="0"/>
          </a:br>
          <a:r>
            <a:rPr lang="pl-PL" sz="1000" kern="1200" dirty="0" smtClean="0"/>
            <a:t>wniosek, </a:t>
          </a:r>
          <a:br>
            <a:rPr lang="pl-PL" sz="1000" kern="1200" dirty="0" smtClean="0"/>
          </a:br>
          <a:r>
            <a:rPr lang="pl-PL" sz="1000" kern="1200" dirty="0" smtClean="0"/>
            <a:t>deklaracja partnerska, oświadczenie,</a:t>
          </a:r>
          <a:br>
            <a:rPr lang="pl-PL" sz="1000" kern="1200" dirty="0" smtClean="0"/>
          </a:br>
          <a:r>
            <a:rPr lang="pl-PL" sz="1000" kern="1200" dirty="0" smtClean="0"/>
            <a:t>dokumenty poświadczające status prawny</a:t>
          </a:r>
          <a:endParaRPr lang="pl-PL" sz="1000" kern="1200" dirty="0"/>
        </a:p>
      </dsp:txBody>
      <dsp:txXfrm>
        <a:off x="877034" y="2097107"/>
        <a:ext cx="1365029" cy="1365029"/>
      </dsp:txXfrm>
    </dsp:sp>
    <dsp:sp modelId="{8033F6DB-0885-4007-811C-A6F4083A7966}">
      <dsp:nvSpPr>
        <dsp:cNvPr id="0" name=""/>
        <dsp:cNvSpPr/>
      </dsp:nvSpPr>
      <dsp:spPr>
        <a:xfrm>
          <a:off x="2580634" y="2023262"/>
          <a:ext cx="1512719" cy="151271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 smtClean="0"/>
            <a:t>TERMIN REALIZACJI PROJEKTÓW</a:t>
          </a:r>
          <a:r>
            <a:rPr lang="pl-PL" sz="1000" kern="1200" dirty="0" smtClean="0"/>
            <a:t/>
          </a:r>
          <a:br>
            <a:rPr lang="pl-PL" sz="1000" kern="1200" dirty="0" smtClean="0"/>
          </a:br>
          <a:r>
            <a:rPr lang="pl-PL" sz="1000" kern="1200" dirty="0" smtClean="0"/>
            <a:t>1.04.2019 – 31.10.2019</a:t>
          </a:r>
          <a:endParaRPr lang="pl-PL" sz="1000" kern="1200" dirty="0"/>
        </a:p>
      </dsp:txBody>
      <dsp:txXfrm>
        <a:off x="2654479" y="2097107"/>
        <a:ext cx="1365029" cy="136502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A5F07-00EF-49B4-AEF3-45C519511DBC}">
      <dsp:nvSpPr>
        <dsp:cNvPr id="0" name=""/>
        <dsp:cNvSpPr/>
      </dsp:nvSpPr>
      <dsp:spPr>
        <a:xfrm>
          <a:off x="745162" y="474"/>
          <a:ext cx="2734405" cy="13672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Format 1.:</a:t>
          </a:r>
          <a:br>
            <a:rPr lang="pl-PL" sz="1700" kern="1200" dirty="0" smtClean="0"/>
          </a:br>
          <a:r>
            <a:rPr lang="pl-PL" sz="1700" kern="1200" dirty="0" smtClean="0"/>
            <a:t>wymiany młodzieży polskiej </a:t>
          </a:r>
          <a:br>
            <a:rPr lang="pl-PL" sz="1700" kern="1200" dirty="0" smtClean="0"/>
          </a:br>
          <a:r>
            <a:rPr lang="pl-PL" sz="1700" kern="1200" dirty="0" smtClean="0"/>
            <a:t>i litewskiej</a:t>
          </a:r>
          <a:endParaRPr lang="pl-PL" sz="1700" kern="1200" dirty="0"/>
        </a:p>
      </dsp:txBody>
      <dsp:txXfrm>
        <a:off x="785206" y="40518"/>
        <a:ext cx="2654317" cy="1287114"/>
      </dsp:txXfrm>
    </dsp:sp>
    <dsp:sp modelId="{1CD625F5-7929-43F1-A08D-BCF176D227F7}">
      <dsp:nvSpPr>
        <dsp:cNvPr id="0" name=""/>
        <dsp:cNvSpPr/>
      </dsp:nvSpPr>
      <dsp:spPr>
        <a:xfrm>
          <a:off x="4163168" y="474"/>
          <a:ext cx="3012549" cy="13672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Format 2.:</a:t>
          </a:r>
          <a:br>
            <a:rPr lang="pl-PL" sz="1700" kern="1200" dirty="0" smtClean="0"/>
          </a:br>
          <a:r>
            <a:rPr lang="pl-PL" sz="1700" kern="1200" dirty="0" smtClean="0"/>
            <a:t>szkolenia, seminaria, spotkania, konferencje, wizyty studyjne, projekty informacyjne, w tym publikacje</a:t>
          </a:r>
          <a:endParaRPr lang="pl-PL" sz="1700" kern="1200" dirty="0"/>
        </a:p>
      </dsp:txBody>
      <dsp:txXfrm>
        <a:off x="4203212" y="40518"/>
        <a:ext cx="2932461" cy="128711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A7F9A-AF74-4775-90B3-40DC5B990183}">
      <dsp:nvSpPr>
        <dsp:cNvPr id="0" name=""/>
        <dsp:cNvSpPr/>
      </dsp:nvSpPr>
      <dsp:spPr>
        <a:xfrm>
          <a:off x="2658" y="467533"/>
          <a:ext cx="1162183" cy="69731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smtClean="0"/>
            <a:t>Przygotowanie</a:t>
          </a:r>
          <a:endParaRPr lang="pl-PL" sz="1100" kern="1200"/>
        </a:p>
      </dsp:txBody>
      <dsp:txXfrm>
        <a:off x="23082" y="487957"/>
        <a:ext cx="1121335" cy="656462"/>
      </dsp:txXfrm>
    </dsp:sp>
    <dsp:sp modelId="{5544E4AE-4D7E-4519-BB0C-89814CF3F93E}">
      <dsp:nvSpPr>
        <dsp:cNvPr id="0" name=""/>
        <dsp:cNvSpPr/>
      </dsp:nvSpPr>
      <dsp:spPr>
        <a:xfrm>
          <a:off x="1281060" y="672077"/>
          <a:ext cx="246382" cy="288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900" kern="1200"/>
        </a:p>
      </dsp:txBody>
      <dsp:txXfrm>
        <a:off x="1281060" y="729721"/>
        <a:ext cx="172467" cy="172933"/>
      </dsp:txXfrm>
    </dsp:sp>
    <dsp:sp modelId="{94EA4BFC-26F7-486A-94D3-4317E43F830A}">
      <dsp:nvSpPr>
        <dsp:cNvPr id="0" name=""/>
        <dsp:cNvSpPr/>
      </dsp:nvSpPr>
      <dsp:spPr>
        <a:xfrm>
          <a:off x="1629715" y="467533"/>
          <a:ext cx="1162183" cy="69731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smtClean="0"/>
            <a:t>Realizacja</a:t>
          </a:r>
          <a:endParaRPr lang="pl-PL" sz="1100" kern="1200"/>
        </a:p>
      </dsp:txBody>
      <dsp:txXfrm>
        <a:off x="1650139" y="487957"/>
        <a:ext cx="1121335" cy="656462"/>
      </dsp:txXfrm>
    </dsp:sp>
    <dsp:sp modelId="{1F39EC2B-68E3-447D-A60F-B0B3582DF2DD}">
      <dsp:nvSpPr>
        <dsp:cNvPr id="0" name=""/>
        <dsp:cNvSpPr/>
      </dsp:nvSpPr>
      <dsp:spPr>
        <a:xfrm>
          <a:off x="2908117" y="672077"/>
          <a:ext cx="246382" cy="288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900" kern="1200"/>
        </a:p>
      </dsp:txBody>
      <dsp:txXfrm>
        <a:off x="2908117" y="729721"/>
        <a:ext cx="172467" cy="172933"/>
      </dsp:txXfrm>
    </dsp:sp>
    <dsp:sp modelId="{8BE8FEAF-4DA0-465A-B289-0702DAB6FFC7}">
      <dsp:nvSpPr>
        <dsp:cNvPr id="0" name=""/>
        <dsp:cNvSpPr/>
      </dsp:nvSpPr>
      <dsp:spPr>
        <a:xfrm>
          <a:off x="3256772" y="467533"/>
          <a:ext cx="1162183" cy="69731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smtClean="0"/>
            <a:t>Ewaluacja</a:t>
          </a:r>
          <a:endParaRPr lang="pl-PL" sz="1100" kern="1200"/>
        </a:p>
      </dsp:txBody>
      <dsp:txXfrm>
        <a:off x="3277196" y="487957"/>
        <a:ext cx="1121335" cy="656462"/>
      </dsp:txXfrm>
    </dsp:sp>
    <dsp:sp modelId="{AA492279-8607-49E4-94BF-AFDD1A894E8A}">
      <dsp:nvSpPr>
        <dsp:cNvPr id="0" name=""/>
        <dsp:cNvSpPr/>
      </dsp:nvSpPr>
      <dsp:spPr>
        <a:xfrm>
          <a:off x="4535174" y="672077"/>
          <a:ext cx="246382" cy="288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900" kern="1200"/>
        </a:p>
      </dsp:txBody>
      <dsp:txXfrm>
        <a:off x="4535174" y="729721"/>
        <a:ext cx="172467" cy="172933"/>
      </dsp:txXfrm>
    </dsp:sp>
    <dsp:sp modelId="{13A80FB9-2B4B-4028-B447-4BBC660BC124}">
      <dsp:nvSpPr>
        <dsp:cNvPr id="0" name=""/>
        <dsp:cNvSpPr/>
      </dsp:nvSpPr>
      <dsp:spPr>
        <a:xfrm>
          <a:off x="4883830" y="467533"/>
          <a:ext cx="1162183" cy="69731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smtClean="0"/>
            <a:t>Upowszechnianie rezultatów</a:t>
          </a:r>
          <a:endParaRPr lang="pl-PL" sz="1100" kern="1200"/>
        </a:p>
      </dsp:txBody>
      <dsp:txXfrm>
        <a:off x="4904254" y="487957"/>
        <a:ext cx="1121335" cy="65646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7A3F5-4643-1242-AEFE-6FC2CB33F0AE}">
      <dsp:nvSpPr>
        <dsp:cNvPr id="0" name=""/>
        <dsp:cNvSpPr/>
      </dsp:nvSpPr>
      <dsp:spPr>
        <a:xfrm>
          <a:off x="0" y="2783876"/>
          <a:ext cx="8229600" cy="6090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Raportowanie</a:t>
          </a:r>
          <a:endParaRPr lang="pl-PL" sz="2400" kern="1200" dirty="0"/>
        </a:p>
      </dsp:txBody>
      <dsp:txXfrm>
        <a:off x="0" y="2783876"/>
        <a:ext cx="8229600" cy="328883"/>
      </dsp:txXfrm>
    </dsp:sp>
    <dsp:sp modelId="{D454A586-9125-2E43-806E-B984580C15CF}">
      <dsp:nvSpPr>
        <dsp:cNvPr id="0" name=""/>
        <dsp:cNvSpPr/>
      </dsp:nvSpPr>
      <dsp:spPr>
        <a:xfrm>
          <a:off x="0" y="3100579"/>
          <a:ext cx="8229600" cy="28016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Złożenie do NA raportu (14 dni od zakończenia projektu)</a:t>
          </a:r>
          <a:endParaRPr lang="pl-PL" sz="1600" kern="1200" dirty="0"/>
        </a:p>
      </dsp:txBody>
      <dsp:txXfrm>
        <a:off x="0" y="3100579"/>
        <a:ext cx="8229600" cy="280160"/>
      </dsp:txXfrm>
    </dsp:sp>
    <dsp:sp modelId="{E75C771E-4A60-AF47-BDAB-5E203891F22C}">
      <dsp:nvSpPr>
        <dsp:cNvPr id="0" name=""/>
        <dsp:cNvSpPr/>
      </dsp:nvSpPr>
      <dsp:spPr>
        <a:xfrm rot="10800000">
          <a:off x="0" y="1856302"/>
          <a:ext cx="8229600" cy="93671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Zakończenie projektu</a:t>
          </a:r>
          <a:endParaRPr lang="pl-PL" sz="2400" kern="1200" dirty="0"/>
        </a:p>
      </dsp:txBody>
      <dsp:txXfrm rot="-10800000">
        <a:off x="0" y="1856302"/>
        <a:ext cx="8229600" cy="328785"/>
      </dsp:txXfrm>
    </dsp:sp>
    <dsp:sp modelId="{4D990573-FE6A-9D48-843B-83347AB8BD43}">
      <dsp:nvSpPr>
        <dsp:cNvPr id="0" name=""/>
        <dsp:cNvSpPr/>
      </dsp:nvSpPr>
      <dsp:spPr>
        <a:xfrm>
          <a:off x="0" y="2190776"/>
          <a:ext cx="8229600" cy="26869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Etap zamykania projektu (w tym ewaluacja końcowa i upowszechnianie) i ponoszenie ostatnich </a:t>
          </a:r>
          <a:r>
            <a:rPr lang="pl-PL" sz="1600" kern="1200" smtClean="0"/>
            <a:t>kosztów (30 </a:t>
          </a:r>
          <a:r>
            <a:rPr lang="pl-PL" sz="1600" kern="1200" dirty="0" smtClean="0"/>
            <a:t>dni od ostatniego dnia spotkania)</a:t>
          </a:r>
          <a:endParaRPr lang="pl-PL" sz="1600" kern="1200" dirty="0"/>
        </a:p>
      </dsp:txBody>
      <dsp:txXfrm>
        <a:off x="0" y="2190776"/>
        <a:ext cx="8229600" cy="268699"/>
      </dsp:txXfrm>
    </dsp:sp>
    <dsp:sp modelId="{1C63B1E3-6EEB-6A40-98BC-FBB87BEC2C64}">
      <dsp:nvSpPr>
        <dsp:cNvPr id="0" name=""/>
        <dsp:cNvSpPr/>
      </dsp:nvSpPr>
      <dsp:spPr>
        <a:xfrm rot="10800000">
          <a:off x="0" y="928728"/>
          <a:ext cx="8229600" cy="93671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Implementacja</a:t>
          </a:r>
          <a:endParaRPr lang="pl-PL" sz="2400" kern="1200" dirty="0"/>
        </a:p>
      </dsp:txBody>
      <dsp:txXfrm rot="-10800000">
        <a:off x="0" y="928728"/>
        <a:ext cx="8229600" cy="328785"/>
      </dsp:txXfrm>
    </dsp:sp>
    <dsp:sp modelId="{5ACA5A7B-DC5E-E746-AEB3-452623B1AADE}">
      <dsp:nvSpPr>
        <dsp:cNvPr id="0" name=""/>
        <dsp:cNvSpPr/>
      </dsp:nvSpPr>
      <dsp:spPr>
        <a:xfrm>
          <a:off x="0" y="1257513"/>
          <a:ext cx="8229600" cy="28007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Etap wdrażania działań (w tym spotkanie grup)</a:t>
          </a:r>
          <a:endParaRPr lang="pl-PL" sz="1600" kern="1200" dirty="0"/>
        </a:p>
      </dsp:txBody>
      <dsp:txXfrm>
        <a:off x="0" y="1257513"/>
        <a:ext cx="8229600" cy="280076"/>
      </dsp:txXfrm>
    </dsp:sp>
    <dsp:sp modelId="{8294870D-24E0-AA43-BE4F-5C01F2731CCD}">
      <dsp:nvSpPr>
        <dsp:cNvPr id="0" name=""/>
        <dsp:cNvSpPr/>
      </dsp:nvSpPr>
      <dsp:spPr>
        <a:xfrm rot="10800000">
          <a:off x="0" y="1153"/>
          <a:ext cx="8229600" cy="93671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Rozpoczęcie projektu</a:t>
          </a:r>
          <a:endParaRPr lang="pl-PL" sz="2400" kern="1200" dirty="0"/>
        </a:p>
      </dsp:txBody>
      <dsp:txXfrm rot="-10800000">
        <a:off x="0" y="1153"/>
        <a:ext cx="8229600" cy="328785"/>
      </dsp:txXfrm>
    </dsp:sp>
    <dsp:sp modelId="{89ABCD37-28CF-6142-8453-96E2C38F5370}">
      <dsp:nvSpPr>
        <dsp:cNvPr id="0" name=""/>
        <dsp:cNvSpPr/>
      </dsp:nvSpPr>
      <dsp:spPr>
        <a:xfrm>
          <a:off x="0" y="329939"/>
          <a:ext cx="8229600" cy="280076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Etap przygotowań (w tym wizyta przygotowawcza)</a:t>
          </a:r>
          <a:endParaRPr lang="pl-PL" sz="1600" kern="1200" dirty="0"/>
        </a:p>
      </dsp:txBody>
      <dsp:txXfrm>
        <a:off x="0" y="329939"/>
        <a:ext cx="8229600" cy="280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78B23-0CE0-4670-B26E-655AB74B3E5B}">
      <dsp:nvSpPr>
        <dsp:cNvPr id="0" name=""/>
        <dsp:cNvSpPr/>
      </dsp:nvSpPr>
      <dsp:spPr>
        <a:xfrm>
          <a:off x="0" y="42394"/>
          <a:ext cx="5328591" cy="14880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Ciałem zarządczym Rady są jej członkowie </a:t>
          </a:r>
          <a:r>
            <a:rPr lang="pl-PL" sz="2100" kern="1200" dirty="0" smtClean="0">
              <a:latin typeface="Calibri" pitchFamily="34" charset="0"/>
            </a:rPr>
            <a:t>–</a:t>
          </a:r>
          <a:r>
            <a:rPr lang="pl-PL" sz="2100" kern="1200" dirty="0" smtClean="0"/>
            <a:t> po czterech przedstawicieli z Polski i Ukrainy.</a:t>
          </a:r>
          <a:endParaRPr lang="pl-PL" sz="2100" kern="1200" dirty="0"/>
        </a:p>
      </dsp:txBody>
      <dsp:txXfrm>
        <a:off x="72639" y="115033"/>
        <a:ext cx="5183313" cy="1342742"/>
      </dsp:txXfrm>
    </dsp:sp>
    <dsp:sp modelId="{A3720C36-4259-48F9-9BB8-98FA8C0010D6}">
      <dsp:nvSpPr>
        <dsp:cNvPr id="0" name=""/>
        <dsp:cNvSpPr/>
      </dsp:nvSpPr>
      <dsp:spPr>
        <a:xfrm>
          <a:off x="0" y="1590894"/>
          <a:ext cx="5328591" cy="14880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W każdym państwie działa Narodowa Instytucja Zarządzająca Radą – Fundacja Rozwoju Systemu Edukacji w Polsce </a:t>
          </a:r>
          <a:br>
            <a:rPr lang="pl-PL" sz="2100" kern="1200" dirty="0" smtClean="0"/>
          </a:br>
          <a:r>
            <a:rPr lang="pl-PL" sz="2100" kern="1200" dirty="0" smtClean="0"/>
            <a:t>i Ministerstwo Młodzieży i Sportu Ukrainy.  </a:t>
          </a:r>
          <a:endParaRPr lang="pl-PL" sz="2100" kern="1200" dirty="0"/>
        </a:p>
      </dsp:txBody>
      <dsp:txXfrm>
        <a:off x="72639" y="1663533"/>
        <a:ext cx="5183313" cy="13427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7D402-3281-4AEB-B85E-E1A9E80F5244}">
      <dsp:nvSpPr>
        <dsp:cNvPr id="0" name=""/>
        <dsp:cNvSpPr/>
      </dsp:nvSpPr>
      <dsp:spPr>
        <a:xfrm>
          <a:off x="3697347" y="1603857"/>
          <a:ext cx="1309845" cy="623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806"/>
              </a:lnTo>
              <a:lnTo>
                <a:pt x="1309845" y="424806"/>
              </a:lnTo>
              <a:lnTo>
                <a:pt x="1309845" y="6233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6D582-3EF9-4E45-81BF-135D3535FACC}">
      <dsp:nvSpPr>
        <dsp:cNvPr id="0" name=""/>
        <dsp:cNvSpPr/>
      </dsp:nvSpPr>
      <dsp:spPr>
        <a:xfrm>
          <a:off x="2387501" y="1603857"/>
          <a:ext cx="1309845" cy="623367"/>
        </a:xfrm>
        <a:custGeom>
          <a:avLst/>
          <a:gdLst/>
          <a:ahLst/>
          <a:cxnLst/>
          <a:rect l="0" t="0" r="0" b="0"/>
          <a:pathLst>
            <a:path>
              <a:moveTo>
                <a:pt x="1309845" y="0"/>
              </a:moveTo>
              <a:lnTo>
                <a:pt x="1309845" y="424806"/>
              </a:lnTo>
              <a:lnTo>
                <a:pt x="0" y="424806"/>
              </a:lnTo>
              <a:lnTo>
                <a:pt x="0" y="6233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9F4B7-8B54-4C28-9ECB-A4BF8EAF347D}">
      <dsp:nvSpPr>
        <dsp:cNvPr id="0" name=""/>
        <dsp:cNvSpPr/>
      </dsp:nvSpPr>
      <dsp:spPr>
        <a:xfrm>
          <a:off x="2307791" y="1903"/>
          <a:ext cx="2779111" cy="1601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11939-B2B1-49CE-8F3C-8855D329BF09}">
      <dsp:nvSpPr>
        <dsp:cNvPr id="0" name=""/>
        <dsp:cNvSpPr/>
      </dsp:nvSpPr>
      <dsp:spPr>
        <a:xfrm>
          <a:off x="2545944" y="228149"/>
          <a:ext cx="2779111" cy="1601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200" b="1" kern="1200" dirty="0" smtClean="0"/>
            <a:t>Cele Rady:</a:t>
          </a:r>
          <a:br>
            <a:rPr lang="pl-PL" altLang="pl-PL" sz="1200" b="1" kern="1200" dirty="0" smtClean="0"/>
          </a:br>
          <a:r>
            <a:rPr lang="pl-PL" sz="1200" kern="1200" dirty="0" smtClean="0"/>
            <a:t>wspieranie polsko-ukraińskich projektów młodzieżowych, które pozwolą </a:t>
          </a:r>
          <a:br>
            <a:rPr lang="pl-PL" sz="1200" kern="1200" dirty="0" smtClean="0"/>
          </a:br>
          <a:r>
            <a:rPr lang="pl-PL" sz="1200" kern="1200" dirty="0" smtClean="0"/>
            <a:t>na </a:t>
          </a:r>
          <a:r>
            <a:rPr lang="pl-PL" altLang="pl-PL" sz="1200" kern="1200" dirty="0" smtClean="0"/>
            <a:t>wzajemne zbliżenie się, odkrywanie wspólnych korzeni, przezwyciężanie uprzedzeń i stereotypów w postrzeganiu wspólnej historii oraz we współczesnych relacjach</a:t>
          </a:r>
          <a:endParaRPr lang="pl-PL" sz="1200" kern="1200" dirty="0"/>
        </a:p>
      </dsp:txBody>
      <dsp:txXfrm>
        <a:off x="2592864" y="275069"/>
        <a:ext cx="2685271" cy="1508114"/>
      </dsp:txXfrm>
    </dsp:sp>
    <dsp:sp modelId="{45DDC5B7-5145-4443-BE02-28D67DCB9616}">
      <dsp:nvSpPr>
        <dsp:cNvPr id="0" name=""/>
        <dsp:cNvSpPr/>
      </dsp:nvSpPr>
      <dsp:spPr>
        <a:xfrm>
          <a:off x="1315809" y="2227225"/>
          <a:ext cx="2143384" cy="1361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DF696-3BCA-43F3-82FB-E4F57D96AAAC}">
      <dsp:nvSpPr>
        <dsp:cNvPr id="0" name=""/>
        <dsp:cNvSpPr/>
      </dsp:nvSpPr>
      <dsp:spPr>
        <a:xfrm>
          <a:off x="1553962" y="2453471"/>
          <a:ext cx="2143384" cy="1361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Wsparcie finansowe: </a:t>
          </a:r>
          <a:r>
            <a:rPr lang="pl-PL" sz="1200" kern="1200" dirty="0" smtClean="0"/>
            <a:t>dofinansowanie konkursu wniosków </a:t>
          </a:r>
          <a:r>
            <a:rPr lang="pl-PL" sz="1200" kern="1200" dirty="0" smtClean="0">
              <a:latin typeface="Calibri" pitchFamily="34" charset="0"/>
            </a:rPr>
            <a:t>–</a:t>
          </a:r>
          <a:r>
            <a:rPr lang="pl-PL" sz="1200" kern="1200" dirty="0" smtClean="0"/>
            <a:t> wymian, seminariów i szkoleń, spotkań młodzieży oraz projektów informacyjnych</a:t>
          </a:r>
          <a:endParaRPr lang="pl-PL" sz="1200" kern="1200" dirty="0"/>
        </a:p>
      </dsp:txBody>
      <dsp:txXfrm>
        <a:off x="1593826" y="2493335"/>
        <a:ext cx="2063656" cy="1281320"/>
      </dsp:txXfrm>
    </dsp:sp>
    <dsp:sp modelId="{6032155B-BAC9-4501-9544-B443BE8B8C60}">
      <dsp:nvSpPr>
        <dsp:cNvPr id="0" name=""/>
        <dsp:cNvSpPr/>
      </dsp:nvSpPr>
      <dsp:spPr>
        <a:xfrm>
          <a:off x="3935500" y="2227225"/>
          <a:ext cx="2143384" cy="1361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2F1D7-5D41-428B-A0C6-2484D185DA84}">
      <dsp:nvSpPr>
        <dsp:cNvPr id="0" name=""/>
        <dsp:cNvSpPr/>
      </dsp:nvSpPr>
      <dsp:spPr>
        <a:xfrm>
          <a:off x="4173654" y="2453471"/>
          <a:ext cx="2143384" cy="1361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Wsparcie merytoryczne: </a:t>
          </a:r>
          <a:r>
            <a:rPr lang="pl-PL" sz="1200" kern="1200" dirty="0" smtClean="0"/>
            <a:t>system szkoleń, konsultacje</a:t>
          </a:r>
          <a:endParaRPr lang="pl-PL" sz="1200" kern="1200" dirty="0"/>
        </a:p>
      </dsp:txBody>
      <dsp:txXfrm>
        <a:off x="4213518" y="2493335"/>
        <a:ext cx="2063656" cy="1281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650A5-4978-4CDF-B97B-E84482B291E9}">
      <dsp:nvSpPr>
        <dsp:cNvPr id="0" name=""/>
        <dsp:cNvSpPr/>
      </dsp:nvSpPr>
      <dsp:spPr>
        <a:xfrm>
          <a:off x="540331" y="1746"/>
          <a:ext cx="1993721" cy="7974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Dofinansowanie </a:t>
          </a:r>
          <a:endParaRPr lang="pl-PL" sz="1300" kern="1200" dirty="0"/>
        </a:p>
      </dsp:txBody>
      <dsp:txXfrm>
        <a:off x="939075" y="1746"/>
        <a:ext cx="1196233" cy="797488"/>
      </dsp:txXfrm>
    </dsp:sp>
    <dsp:sp modelId="{0E7625AF-DB32-470D-B784-5EFA82C8028B}">
      <dsp:nvSpPr>
        <dsp:cNvPr id="0" name=""/>
        <dsp:cNvSpPr/>
      </dsp:nvSpPr>
      <dsp:spPr>
        <a:xfrm>
          <a:off x="2274869" y="69532"/>
          <a:ext cx="1793311" cy="66191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3 800 000 PLN</a:t>
          </a:r>
          <a:endParaRPr lang="pl-PL" sz="2000" kern="1200" dirty="0"/>
        </a:p>
      </dsp:txBody>
      <dsp:txXfrm>
        <a:off x="2605827" y="69532"/>
        <a:ext cx="1131396" cy="661915"/>
      </dsp:txXfrm>
    </dsp:sp>
    <dsp:sp modelId="{4FE32D40-57F9-4538-9E4F-1C0BF7A9AE00}">
      <dsp:nvSpPr>
        <dsp:cNvPr id="0" name=""/>
        <dsp:cNvSpPr/>
      </dsp:nvSpPr>
      <dsp:spPr>
        <a:xfrm>
          <a:off x="540331" y="910883"/>
          <a:ext cx="1993721" cy="7974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Liczba złożonych wniosków</a:t>
          </a:r>
          <a:endParaRPr lang="pl-PL" sz="1300" kern="1200" dirty="0"/>
        </a:p>
      </dsp:txBody>
      <dsp:txXfrm>
        <a:off x="939075" y="910883"/>
        <a:ext cx="1196233" cy="797488"/>
      </dsp:txXfrm>
    </dsp:sp>
    <dsp:sp modelId="{EFF76F30-BCAF-40CA-B9F9-CDADFC7669BE}">
      <dsp:nvSpPr>
        <dsp:cNvPr id="0" name=""/>
        <dsp:cNvSpPr/>
      </dsp:nvSpPr>
      <dsp:spPr>
        <a:xfrm>
          <a:off x="2274869" y="978669"/>
          <a:ext cx="1654788" cy="66191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/>
            <a:t>258</a:t>
          </a:r>
          <a:endParaRPr lang="pl-PL" sz="3600" kern="1200" dirty="0"/>
        </a:p>
      </dsp:txBody>
      <dsp:txXfrm>
        <a:off x="2605827" y="978669"/>
        <a:ext cx="992873" cy="661915"/>
      </dsp:txXfrm>
    </dsp:sp>
    <dsp:sp modelId="{F62A4281-ED66-4E8F-B196-38CAA0E0EAA3}">
      <dsp:nvSpPr>
        <dsp:cNvPr id="0" name=""/>
        <dsp:cNvSpPr/>
      </dsp:nvSpPr>
      <dsp:spPr>
        <a:xfrm>
          <a:off x="540331" y="1820020"/>
          <a:ext cx="1993721" cy="7974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Liczba dofinansowanych projektów</a:t>
          </a:r>
          <a:endParaRPr lang="pl-PL" sz="1300" kern="1200" dirty="0"/>
        </a:p>
      </dsp:txBody>
      <dsp:txXfrm>
        <a:off x="939075" y="1820020"/>
        <a:ext cx="1196233" cy="797488"/>
      </dsp:txXfrm>
    </dsp:sp>
    <dsp:sp modelId="{938E2C52-628F-49BC-9DE9-285973F5E0CF}">
      <dsp:nvSpPr>
        <dsp:cNvPr id="0" name=""/>
        <dsp:cNvSpPr/>
      </dsp:nvSpPr>
      <dsp:spPr>
        <a:xfrm>
          <a:off x="2274869" y="1887806"/>
          <a:ext cx="1654788" cy="66191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/>
            <a:t>70</a:t>
          </a:r>
          <a:endParaRPr lang="pl-PL" sz="3600" kern="1200" dirty="0"/>
        </a:p>
      </dsp:txBody>
      <dsp:txXfrm>
        <a:off x="2605827" y="1887806"/>
        <a:ext cx="992873" cy="661915"/>
      </dsp:txXfrm>
    </dsp:sp>
    <dsp:sp modelId="{36C091CD-9D4D-47A0-BDD3-B9737D701EAD}">
      <dsp:nvSpPr>
        <dsp:cNvPr id="0" name=""/>
        <dsp:cNvSpPr/>
      </dsp:nvSpPr>
      <dsp:spPr>
        <a:xfrm>
          <a:off x="540331" y="2729157"/>
          <a:ext cx="1993721" cy="7974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Liczba uczestników</a:t>
          </a:r>
          <a:endParaRPr lang="pl-PL" sz="1300" kern="1200" dirty="0"/>
        </a:p>
      </dsp:txBody>
      <dsp:txXfrm>
        <a:off x="939075" y="2729157"/>
        <a:ext cx="1196233" cy="797488"/>
      </dsp:txXfrm>
    </dsp:sp>
    <dsp:sp modelId="{1F37E38D-2B5A-4DE2-AC47-E75F13AB047F}">
      <dsp:nvSpPr>
        <dsp:cNvPr id="0" name=""/>
        <dsp:cNvSpPr/>
      </dsp:nvSpPr>
      <dsp:spPr>
        <a:xfrm>
          <a:off x="2274869" y="2796943"/>
          <a:ext cx="1654788" cy="66191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smtClean="0"/>
            <a:t>2289</a:t>
          </a:r>
          <a:endParaRPr lang="pl-PL" sz="3600" kern="1200" dirty="0"/>
        </a:p>
      </dsp:txBody>
      <dsp:txXfrm>
        <a:off x="2605827" y="2796943"/>
        <a:ext cx="992873" cy="6619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35CD4-14DF-4DAB-9950-ABBB3926FBE7}">
      <dsp:nvSpPr>
        <dsp:cNvPr id="0" name=""/>
        <dsp:cNvSpPr/>
      </dsp:nvSpPr>
      <dsp:spPr>
        <a:xfrm>
          <a:off x="-3836843" y="-589249"/>
          <a:ext cx="4572970" cy="4572970"/>
        </a:xfrm>
        <a:prstGeom prst="blockArc">
          <a:avLst>
            <a:gd name="adj1" fmla="val 18900000"/>
            <a:gd name="adj2" fmla="val 2700000"/>
            <a:gd name="adj3" fmla="val 47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D6FEB-3BB9-4C2D-8FDE-8E3F99309B7F}">
      <dsp:nvSpPr>
        <dsp:cNvPr id="0" name=""/>
        <dsp:cNvSpPr/>
      </dsp:nvSpPr>
      <dsp:spPr>
        <a:xfrm>
          <a:off x="322669" y="212086"/>
          <a:ext cx="7862318" cy="424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903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Wzmacnianie dialogu międzykulturowego poprzez budowanie postaw otwartości i zrozumienia wśród młodych osób</a:t>
          </a:r>
          <a:endParaRPr lang="pl-PL" sz="1200" kern="1200" dirty="0"/>
        </a:p>
      </dsp:txBody>
      <dsp:txXfrm>
        <a:off x="322669" y="212086"/>
        <a:ext cx="7862318" cy="424444"/>
      </dsp:txXfrm>
    </dsp:sp>
    <dsp:sp modelId="{BC8D1E34-0A5C-411F-9AAF-E9025430AF43}">
      <dsp:nvSpPr>
        <dsp:cNvPr id="0" name=""/>
        <dsp:cNvSpPr/>
      </dsp:nvSpPr>
      <dsp:spPr>
        <a:xfrm>
          <a:off x="57391" y="159031"/>
          <a:ext cx="530555" cy="5305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2A420-42EA-4010-84C9-7437AC1D2CC2}">
      <dsp:nvSpPr>
        <dsp:cNvPr id="0" name=""/>
        <dsp:cNvSpPr/>
      </dsp:nvSpPr>
      <dsp:spPr>
        <a:xfrm>
          <a:off x="626814" y="848550"/>
          <a:ext cx="7558173" cy="424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903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Nabywanie kompetencji niezbędnych do aktywnego uczestnictwa w życiu społecznym i zawodowym</a:t>
          </a:r>
          <a:endParaRPr lang="pl-PL" sz="1200" kern="1200" dirty="0"/>
        </a:p>
      </dsp:txBody>
      <dsp:txXfrm>
        <a:off x="626814" y="848550"/>
        <a:ext cx="7558173" cy="424444"/>
      </dsp:txXfrm>
    </dsp:sp>
    <dsp:sp modelId="{8FA348AD-F5F7-4BF4-ABF8-71569AF2A498}">
      <dsp:nvSpPr>
        <dsp:cNvPr id="0" name=""/>
        <dsp:cNvSpPr/>
      </dsp:nvSpPr>
      <dsp:spPr>
        <a:xfrm>
          <a:off x="361536" y="795494"/>
          <a:ext cx="530555" cy="5305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7D16A-9EE5-4288-A6FC-03E309FECE53}">
      <dsp:nvSpPr>
        <dsp:cNvPr id="0" name=""/>
        <dsp:cNvSpPr/>
      </dsp:nvSpPr>
      <dsp:spPr>
        <a:xfrm>
          <a:off x="720162" y="1485013"/>
          <a:ext cx="7464825" cy="424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903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Wzmacnianie współpracy i wymiana doświadczeń w zakresie edukacji technicznej i branżowej</a:t>
          </a:r>
          <a:endParaRPr lang="pl-PL" sz="1200" kern="1200" dirty="0"/>
        </a:p>
      </dsp:txBody>
      <dsp:txXfrm>
        <a:off x="720162" y="1485013"/>
        <a:ext cx="7464825" cy="424444"/>
      </dsp:txXfrm>
    </dsp:sp>
    <dsp:sp modelId="{91188387-56C7-4DA1-B0FE-B7460A50595F}">
      <dsp:nvSpPr>
        <dsp:cNvPr id="0" name=""/>
        <dsp:cNvSpPr/>
      </dsp:nvSpPr>
      <dsp:spPr>
        <a:xfrm>
          <a:off x="454884" y="1431958"/>
          <a:ext cx="530555" cy="5305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59887-F391-444E-ADEA-C81BD83D09F8}">
      <dsp:nvSpPr>
        <dsp:cNvPr id="0" name=""/>
        <dsp:cNvSpPr/>
      </dsp:nvSpPr>
      <dsp:spPr>
        <a:xfrm>
          <a:off x="626814" y="2121477"/>
          <a:ext cx="7558173" cy="424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903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Wspieranie aktywnych postaw obywatelskich wśród młodzieży, w tym promocja  przedsiębiorczości i wolontariatu</a:t>
          </a:r>
          <a:endParaRPr lang="pl-PL" sz="1200" kern="1200" dirty="0"/>
        </a:p>
      </dsp:txBody>
      <dsp:txXfrm>
        <a:off x="626814" y="2121477"/>
        <a:ext cx="7558173" cy="424444"/>
      </dsp:txXfrm>
    </dsp:sp>
    <dsp:sp modelId="{929B7934-21A4-46DF-8048-86BE0FC0A5F4}">
      <dsp:nvSpPr>
        <dsp:cNvPr id="0" name=""/>
        <dsp:cNvSpPr/>
      </dsp:nvSpPr>
      <dsp:spPr>
        <a:xfrm>
          <a:off x="361536" y="2068421"/>
          <a:ext cx="530555" cy="5305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FE16A-841F-457B-892B-4A4DCCDD9209}">
      <dsp:nvSpPr>
        <dsp:cNvPr id="0" name=""/>
        <dsp:cNvSpPr/>
      </dsp:nvSpPr>
      <dsp:spPr>
        <a:xfrm>
          <a:off x="322669" y="2757940"/>
          <a:ext cx="7862318" cy="424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903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Odkrywanie wspólnych korzeni, przezwyciężanie uprzedzeń i stereotypów w postrzeganiu wspólnej historii </a:t>
          </a:r>
          <a:br>
            <a:rPr lang="pl-PL" sz="1200" kern="1200" dirty="0" smtClean="0"/>
          </a:br>
          <a:r>
            <a:rPr lang="pl-PL" sz="1200" kern="1200" dirty="0" smtClean="0"/>
            <a:t>oraz we współczesnych relacjach</a:t>
          </a:r>
          <a:endParaRPr lang="pl-PL" sz="1200" kern="1200" dirty="0"/>
        </a:p>
      </dsp:txBody>
      <dsp:txXfrm>
        <a:off x="322669" y="2757940"/>
        <a:ext cx="7862318" cy="424444"/>
      </dsp:txXfrm>
    </dsp:sp>
    <dsp:sp modelId="{E23DC4A5-E4D2-43BA-B810-76D091B61FD2}">
      <dsp:nvSpPr>
        <dsp:cNvPr id="0" name=""/>
        <dsp:cNvSpPr/>
      </dsp:nvSpPr>
      <dsp:spPr>
        <a:xfrm>
          <a:off x="57391" y="2704885"/>
          <a:ext cx="530555" cy="5305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D523A-7C50-4CC7-8427-F66B182EDB5F}" type="datetimeFigureOut">
              <a:rPr lang="pl-PL" smtClean="0"/>
              <a:pPr/>
              <a:t>2019-01-10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8C5C5-71E1-4D7F-947A-A1D2DFE3BB9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6796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l-PL" sz="1200"/>
            </a:lvl1pPr>
            <a:extLst/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l-PL" sz="1200"/>
            </a:lvl1pPr>
            <a:extLst/>
          </a:lstStyle>
          <a:p>
            <a:fld id="{A8ADFD5B-A66C-449C-B6E8-FB716D07777D}" type="datetimeFigureOut">
              <a:rPr lang="pl-PL"/>
              <a:pPr/>
              <a:t>2019-01-10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l-PL" sz="1200"/>
            </a:lvl1pPr>
            <a:extLst/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l-PL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099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7761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- Kto może wnioskować</a:t>
            </a:r>
          </a:p>
          <a:p>
            <a:pPr marL="171450" indent="-171450">
              <a:buFontTx/>
              <a:buChar char="-"/>
            </a:pPr>
            <a:r>
              <a:rPr lang="pl-PL" dirty="0" smtClean="0"/>
              <a:t>jakie dokumenty</a:t>
            </a:r>
          </a:p>
          <a:p>
            <a:pPr marL="171450" indent="-171450">
              <a:buFontTx/>
              <a:buChar char="-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012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- Kto może wnioskować</a:t>
            </a:r>
          </a:p>
          <a:p>
            <a:pPr marL="171450" indent="-171450">
              <a:buFontTx/>
              <a:buChar char="-"/>
            </a:pPr>
            <a:r>
              <a:rPr lang="pl-PL" dirty="0" smtClean="0"/>
              <a:t>jakie dokumenty</a:t>
            </a:r>
          </a:p>
          <a:p>
            <a:pPr marL="171450" indent="-171450">
              <a:buFontTx/>
              <a:buChar char="-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0124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4892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l-PL" dirty="0" smtClean="0"/>
              <a:t>Priorytety</a:t>
            </a:r>
          </a:p>
          <a:p>
            <a:pPr marL="171450" indent="-171450">
              <a:buFontTx/>
              <a:buChar char="-"/>
            </a:pPr>
            <a:r>
              <a:rPr lang="pl-PL" dirty="0" smtClean="0"/>
              <a:t>Tematy projektów a</a:t>
            </a:r>
            <a:r>
              <a:rPr lang="pl-PL" baseline="0" dirty="0" smtClean="0"/>
              <a:t> priorytety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924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7E157E-8DCB-4F70-A0AF-5EB586A91DD4}" type="datetime1">
              <a:rPr kumimoji="0" lang="pl-PL" smtClean="0">
                <a:solidFill>
                  <a:srgbClr val="FFFFFF"/>
                </a:solidFill>
              </a:rPr>
              <a:pPr algn="ctr"/>
              <a:t>2019-01-10</a:t>
            </a:fld>
            <a:endParaRPr kumimoji="0" lang="pl-PL" sz="2000">
              <a:solidFill>
                <a:srgbClr val="FFFFFF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pl-PL">
              <a:solidFill>
                <a:schemeClr val="tx2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kumimoji="0" lang="pl-PL" smtClean="0">
                <a:solidFill>
                  <a:schemeClr val="tx2"/>
                </a:solidFill>
              </a:rPr>
              <a:pPr/>
              <a:t>‹#›</a:t>
            </a:fld>
            <a:endParaRPr kumimoji="0" lang="pl-PL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79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pl-PL" smtClean="0"/>
              <a:pPr/>
              <a:t>2019-01-10</a:t>
            </a:fld>
            <a:endParaRPr kumimoji="0" lang="pl-PL" sz="1400">
              <a:solidFill>
                <a:schemeClr val="tx2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pl-PL" sz="1400">
              <a:solidFill>
                <a:schemeClr val="tx2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pl-PL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pl-PL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49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pl-PL" smtClean="0"/>
              <a:pPr/>
              <a:t>2019-01-10</a:t>
            </a:fld>
            <a:endParaRPr kumimoji="0" lang="pl-PL" sz="1400">
              <a:solidFill>
                <a:schemeClr val="tx2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pl-PL" sz="1400">
              <a:solidFill>
                <a:schemeClr val="tx2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pl-PL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pl-PL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0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pl-PL" smtClean="0"/>
              <a:pPr/>
              <a:t>2019-01-10</a:t>
            </a:fld>
            <a:endParaRPr kumimoji="0" lang="pl-PL" sz="1400">
              <a:solidFill>
                <a:schemeClr val="tx2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pl-PL" sz="1400">
              <a:solidFill>
                <a:schemeClr val="tx2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pl-PL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pl-PL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3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pl-PL" smtClean="0"/>
              <a:pPr/>
              <a:t>2019-01-10</a:t>
            </a:fld>
            <a:endParaRPr kumimoji="0"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pl-PL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pl-PL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63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pl-PL" smtClean="0"/>
              <a:pPr/>
              <a:t>2019-01-10</a:t>
            </a:fld>
            <a:endParaRPr kumimoji="0"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pl-PL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pl-PL"/>
          </a:p>
        </p:txBody>
      </p:sp>
    </p:spTree>
    <p:extLst>
      <p:ext uri="{BB962C8B-B14F-4D97-AF65-F5344CB8AC3E}">
        <p14:creationId xmlns:p14="http://schemas.microsoft.com/office/powerpoint/2010/main" val="4025222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pl-PL" smtClean="0"/>
              <a:pPr/>
              <a:t>2019-01-10</a:t>
            </a:fld>
            <a:endParaRPr kumimoji="0"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pl-PL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pl-PL"/>
          </a:p>
        </p:txBody>
      </p:sp>
    </p:spTree>
    <p:extLst>
      <p:ext uri="{BB962C8B-B14F-4D97-AF65-F5344CB8AC3E}">
        <p14:creationId xmlns:p14="http://schemas.microsoft.com/office/powerpoint/2010/main" val="3962409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pl-PL" smtClean="0"/>
              <a:pPr/>
              <a:t>2019-01-10</a:t>
            </a:fld>
            <a:endParaRPr kumimoji="0"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pl-PL" smtClean="0">
                <a:solidFill>
                  <a:srgbClr val="FFFFFF"/>
                </a:solidFill>
              </a:rPr>
              <a:pPr/>
              <a:t>‹#›</a:t>
            </a:fld>
            <a:endParaRPr kumimoji="0"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0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pl-PL" smtClean="0"/>
              <a:pPr/>
              <a:t>2019-01-10</a:t>
            </a:fld>
            <a:endParaRPr kumimoji="0" lang="pl-PL" sz="1400">
              <a:solidFill>
                <a:schemeClr val="tx2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pl-PL" sz="1400">
              <a:solidFill>
                <a:schemeClr val="tx2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pl-PL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pl-PL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49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pl-PL" smtClean="0"/>
              <a:pPr/>
              <a:t>2019-01-10</a:t>
            </a:fld>
            <a:endParaRPr kumimoji="0"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pl-PL" smtClean="0">
                <a:solidFill>
                  <a:srgbClr val="FFFFFF"/>
                </a:solidFill>
              </a:rPr>
              <a:pPr/>
              <a:t>‹#›</a:t>
            </a:fld>
            <a:endParaRPr kumimoji="0"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0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pl-PL" smtClean="0"/>
              <a:pPr/>
              <a:t>2019-01-10</a:t>
            </a:fld>
            <a:endParaRPr kumimoji="0"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pl-PL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pl-PL" sz="2800"/>
          </a:p>
        </p:txBody>
      </p:sp>
    </p:spTree>
    <p:extLst>
      <p:ext uri="{BB962C8B-B14F-4D97-AF65-F5344CB8AC3E}">
        <p14:creationId xmlns:p14="http://schemas.microsoft.com/office/powerpoint/2010/main" val="373133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06EA6-EFEA-4C30-9264-4F9291A5780D}" type="datetime1">
              <a:rPr lang="pl-PL" smtClean="0"/>
              <a:pPr/>
              <a:t>2019-01-10</a:t>
            </a:fld>
            <a:endParaRPr kumimoji="0" lang="pl-PL" sz="1400">
              <a:solidFill>
                <a:schemeClr val="tx2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kumimoji="0" lang="pl-PL" sz="1400" dirty="0">
              <a:solidFill>
                <a:schemeClr val="tx2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8F82E0A0-C266-4798-8C8F-B9F91E9DA37E}" type="slidenum">
              <a:rPr kumimoji="0" lang="pl-PL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pl-PL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9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c.europa.eu/programmes/erasmus-plus/resources/distance-calculator_e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12.jpeg"/><Relationship Id="rId9" Type="http://schemas.microsoft.com/office/2007/relationships/diagramDrawing" Target="../diagrams/drawing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10" Type="http://schemas.openxmlformats.org/officeDocument/2006/relationships/image" Target="../media/image6.jpeg"/><Relationship Id="rId4" Type="http://schemas.openxmlformats.org/officeDocument/2006/relationships/image" Target="../media/image13.jpeg"/><Relationship Id="rId9" Type="http://schemas.microsoft.com/office/2007/relationships/diagramDrawing" Target="../diagrams/drawing1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image" Target="../media/image7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programmes/erasmus-plus/resources/distance-calculator_en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.frse.org.pl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635646"/>
            <a:ext cx="7772400" cy="1102519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PROGRAMY BILATERALNE </a:t>
            </a:r>
            <a:br>
              <a:rPr lang="pl-PL" b="1" dirty="0" smtClean="0"/>
            </a:br>
            <a:r>
              <a:rPr lang="pl-PL" b="1" dirty="0" smtClean="0"/>
              <a:t>WYMIAN MŁODZIEŻY</a:t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600" b="1" dirty="0" smtClean="0"/>
              <a:t>Ogólnopolski Dzień Informacyjny Programu Erasmus +</a:t>
            </a: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051720" y="4371952"/>
            <a:ext cx="5040560" cy="593204"/>
          </a:xfrm>
        </p:spPr>
        <p:txBody>
          <a:bodyPr>
            <a:normAutofit/>
          </a:bodyPr>
          <a:lstStyle/>
          <a:p>
            <a:r>
              <a:rPr lang="pl-PL" sz="2400" dirty="0" smtClean="0"/>
              <a:t>Warszawa, 8 stycznia 2019 r.</a:t>
            </a:r>
          </a:p>
        </p:txBody>
      </p:sp>
    </p:spTree>
    <p:extLst>
      <p:ext uri="{BB962C8B-B14F-4D97-AF65-F5344CB8AC3E}">
        <p14:creationId xmlns:p14="http://schemas.microsoft.com/office/powerpoint/2010/main" val="17647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483518"/>
            <a:ext cx="7632848" cy="857250"/>
          </a:xfrm>
        </p:spPr>
        <p:txBody>
          <a:bodyPr>
            <a:noAutofit/>
          </a:bodyPr>
          <a:lstStyle/>
          <a:p>
            <a:pPr algn="l"/>
            <a:r>
              <a:rPr lang="pl-PL" sz="3200" dirty="0" smtClean="0">
                <a:solidFill>
                  <a:srgbClr val="0070C0"/>
                </a:solidFill>
              </a:rPr>
              <a:t>FORMATY I MIEJSCA REALIZACJI PROJEKTÓW</a:t>
            </a:r>
            <a:endParaRPr lang="pl-PL" sz="3200" dirty="0">
              <a:solidFill>
                <a:srgbClr val="0070C0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850950"/>
              </p:ext>
            </p:extLst>
          </p:nvPr>
        </p:nvGraphicFramePr>
        <p:xfrm>
          <a:off x="251520" y="1203598"/>
          <a:ext cx="8373616" cy="375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49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l-PL" sz="3200" dirty="0" smtClean="0">
                <a:solidFill>
                  <a:srgbClr val="0070C0"/>
                </a:solidFill>
              </a:rPr>
              <a:t>ZASADY</a:t>
            </a:r>
            <a:r>
              <a:rPr lang="pl-PL" sz="3200" dirty="0" smtClean="0"/>
              <a:t> </a:t>
            </a:r>
            <a:r>
              <a:rPr lang="pl-PL" sz="3200" dirty="0" smtClean="0">
                <a:solidFill>
                  <a:srgbClr val="0070C0"/>
                </a:solidFill>
              </a:rPr>
              <a:t>FINANSOWE</a:t>
            </a:r>
            <a:endParaRPr lang="pl-PL" sz="3200" dirty="0">
              <a:solidFill>
                <a:srgbClr val="0070C0"/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01283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725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83518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0070C0"/>
                </a:solidFill>
              </a:rPr>
              <a:t>ZASADA DZIAŁANIA KALKULATORA </a:t>
            </a:r>
            <a:endParaRPr lang="pl-PL" sz="3200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3598"/>
            <a:ext cx="8003232" cy="381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600" dirty="0" smtClean="0"/>
              <a:t>Kalkulator do wyliczenia odległości pomiędzy miejscem wyjazdu a miejscem spotkania/przyjazdu:</a:t>
            </a:r>
            <a:endParaRPr lang="pl-PL" sz="1600" dirty="0"/>
          </a:p>
          <a:p>
            <a:pPr marL="0" indent="0" algn="ctr">
              <a:buNone/>
            </a:pPr>
            <a:r>
              <a:rPr lang="pl-PL" sz="1600" u="sng" dirty="0">
                <a:hlinkClick r:id="rId2"/>
              </a:rPr>
              <a:t>https://</a:t>
            </a:r>
            <a:r>
              <a:rPr lang="pl-PL" sz="1600" u="sng" dirty="0" smtClean="0">
                <a:hlinkClick r:id="rId2"/>
              </a:rPr>
              <a:t>ec.europa.eu/programmes/erasmus-plus/resources/distance-calculator_en</a:t>
            </a:r>
            <a:endParaRPr lang="pl-PL" sz="1600" u="sng" dirty="0" smtClean="0"/>
          </a:p>
          <a:p>
            <a:pPr marL="0" indent="0">
              <a:buNone/>
            </a:pPr>
            <a:endParaRPr lang="pl-PL" sz="1600" u="sng" dirty="0"/>
          </a:p>
          <a:p>
            <a:pPr marL="0" indent="0">
              <a:buNone/>
            </a:pPr>
            <a:endParaRPr lang="pl-PL" sz="1600" u="sng" dirty="0" smtClean="0"/>
          </a:p>
          <a:p>
            <a:pPr marL="0" indent="0">
              <a:buNone/>
            </a:pPr>
            <a:endParaRPr lang="pl-PL" sz="1600" u="sng" dirty="0"/>
          </a:p>
          <a:p>
            <a:pPr marL="0" indent="0">
              <a:buNone/>
            </a:pPr>
            <a:endParaRPr lang="pl-PL" sz="1600" u="sng" dirty="0" smtClean="0"/>
          </a:p>
          <a:p>
            <a:pPr marL="0" indent="0">
              <a:buNone/>
            </a:pPr>
            <a:endParaRPr lang="pl-PL" sz="1600" u="sng" dirty="0"/>
          </a:p>
          <a:p>
            <a:pPr marL="0" indent="0">
              <a:buNone/>
            </a:pPr>
            <a:endParaRPr lang="pl-PL" sz="1600" u="sng" dirty="0" smtClean="0"/>
          </a:p>
          <a:p>
            <a:pPr marL="0" indent="0">
              <a:buNone/>
            </a:pPr>
            <a:endParaRPr lang="pl-PL" sz="1600" u="sng" dirty="0"/>
          </a:p>
          <a:p>
            <a:pPr marL="0" indent="0">
              <a:buNone/>
            </a:pPr>
            <a:endParaRPr lang="pl-PL" sz="1600" u="sng" dirty="0" smtClean="0"/>
          </a:p>
          <a:p>
            <a:pPr marL="0" lvl="0" indent="0" algn="ctr">
              <a:buNone/>
            </a:pPr>
            <a:r>
              <a:rPr lang="pl-PL" sz="1400" b="1" dirty="0" smtClean="0"/>
              <a:t>Warszawa </a:t>
            </a:r>
            <a:r>
              <a:rPr lang="pl-PL" sz="1400" dirty="0" smtClean="0">
                <a:latin typeface="Calibri" pitchFamily="34" charset="0"/>
              </a:rPr>
              <a:t>–</a:t>
            </a:r>
            <a:r>
              <a:rPr lang="pl-PL" sz="1400" b="1" dirty="0" smtClean="0"/>
              <a:t> Kijów:</a:t>
            </a:r>
            <a:r>
              <a:rPr lang="uk-UA" sz="1400" b="1" dirty="0" smtClean="0"/>
              <a:t> </a:t>
            </a:r>
            <a:r>
              <a:rPr lang="pl-PL" sz="1400" b="1" dirty="0" smtClean="0"/>
              <a:t>690,74</a:t>
            </a:r>
            <a:r>
              <a:rPr lang="uk-UA" sz="1400" b="1" dirty="0" smtClean="0"/>
              <a:t> </a:t>
            </a:r>
            <a:r>
              <a:rPr lang="pl-PL" sz="1400" b="1" dirty="0" smtClean="0"/>
              <a:t>km</a:t>
            </a:r>
            <a:r>
              <a:rPr lang="uk-UA" sz="1400" b="1" dirty="0" smtClean="0"/>
              <a:t> </a:t>
            </a:r>
            <a:r>
              <a:rPr lang="pl-PL" sz="1400" b="1" dirty="0"/>
              <a:t>x</a:t>
            </a:r>
            <a:r>
              <a:rPr lang="uk-UA" sz="1400" b="1" dirty="0"/>
              <a:t> 0,17 </a:t>
            </a:r>
            <a:r>
              <a:rPr lang="pl-PL" sz="1400" b="1" dirty="0" smtClean="0"/>
              <a:t>euro</a:t>
            </a:r>
            <a:r>
              <a:rPr lang="uk-UA" sz="1400" b="1" dirty="0" smtClean="0"/>
              <a:t> </a:t>
            </a:r>
            <a:r>
              <a:rPr lang="ru-RU" sz="1400" b="1" dirty="0"/>
              <a:t>= </a:t>
            </a:r>
            <a:r>
              <a:rPr lang="pl-PL" sz="1400" b="1" u="sng" dirty="0" smtClean="0"/>
              <a:t>117,43</a:t>
            </a:r>
            <a:r>
              <a:rPr lang="uk-UA" sz="1400" b="1" u="sng" dirty="0" smtClean="0"/>
              <a:t> </a:t>
            </a:r>
            <a:r>
              <a:rPr lang="pl-PL" sz="1400" b="1" u="sng" dirty="0" smtClean="0"/>
              <a:t>EUR</a:t>
            </a:r>
            <a:r>
              <a:rPr lang="pl-PL" sz="1400" b="1" dirty="0" smtClean="0"/>
              <a:t> – na uczestnika na podróż </a:t>
            </a:r>
            <a:r>
              <a:rPr lang="pl-PL" sz="1400" b="1" u="sng" dirty="0" smtClean="0">
                <a:solidFill>
                  <a:srgbClr val="FF0000"/>
                </a:solidFill>
              </a:rPr>
              <a:t>w obie strony</a:t>
            </a:r>
            <a:endParaRPr lang="pl-PL" sz="1400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1600" u="sng" dirty="0" smtClean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9702"/>
            <a:ext cx="4081462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64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7656"/>
            <a:ext cx="5976664" cy="1440449"/>
          </a:xfrm>
          <a:prstGeom prst="rect">
            <a:avLst/>
          </a:prstGeom>
        </p:spPr>
      </p:pic>
      <p:sp>
        <p:nvSpPr>
          <p:cNvPr id="3" name="Tytuł 2"/>
          <p:cNvSpPr txBox="1">
            <a:spLocks/>
          </p:cNvSpPr>
          <p:nvPr/>
        </p:nvSpPr>
        <p:spPr>
          <a:xfrm>
            <a:off x="779105" y="3507856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b="0" dirty="0" smtClean="0">
                <a:solidFill>
                  <a:schemeClr val="accent6">
                    <a:lumMod val="75000"/>
                  </a:schemeClr>
                </a:solidFill>
              </a:rPr>
              <a:t>INFORMACJE O PROGRAMIE</a:t>
            </a:r>
            <a:endParaRPr lang="pl-PL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635647"/>
            <a:ext cx="2857500" cy="2143125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83015520"/>
              </p:ext>
            </p:extLst>
          </p:nvPr>
        </p:nvGraphicFramePr>
        <p:xfrm>
          <a:off x="683568" y="1347614"/>
          <a:ext cx="5976664" cy="3169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395536" y="555528"/>
            <a:ext cx="7272808" cy="792088"/>
          </a:xfrm>
        </p:spPr>
        <p:txBody>
          <a:bodyPr>
            <a:normAutofit/>
          </a:bodyPr>
          <a:lstStyle/>
          <a:p>
            <a:pPr algn="l"/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</a:rPr>
              <a:t>O FUNDUSZU</a:t>
            </a:r>
            <a:endParaRPr lang="pl-PL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5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80" y="2931790"/>
            <a:ext cx="2884679" cy="1387428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395536" y="555528"/>
            <a:ext cx="7272808" cy="792088"/>
          </a:xfrm>
        </p:spPr>
        <p:txBody>
          <a:bodyPr>
            <a:normAutofit/>
          </a:bodyPr>
          <a:lstStyle/>
          <a:p>
            <a:pPr algn="l"/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</a:rPr>
              <a:t>NARODOWE </a:t>
            </a:r>
            <a:r>
              <a:rPr lang="pl-PL" sz="3200" dirty="0">
                <a:solidFill>
                  <a:schemeClr val="accent6">
                    <a:lumMod val="75000"/>
                  </a:schemeClr>
                </a:solidFill>
              </a:rPr>
              <a:t>INSTYTUCJE </a:t>
            </a:r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</a:rPr>
              <a:t>ZARZĄDZAJĄCE</a:t>
            </a:r>
            <a:endParaRPr lang="pl-PL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882543"/>
              </p:ext>
            </p:extLst>
          </p:nvPr>
        </p:nvGraphicFramePr>
        <p:xfrm>
          <a:off x="683568" y="1347614"/>
          <a:ext cx="561662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2" descr="K:\DOKUMENTY\PROMOCJA\Logotypy_new\FRSE\znak podstawowy - poziomy\znak podstawowy_poziom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63" y="1704898"/>
            <a:ext cx="2664296" cy="122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9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41151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</a:rPr>
              <a:t>CELE</a:t>
            </a:r>
            <a:endParaRPr lang="pl-PL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853510"/>
              </p:ext>
            </p:extLst>
          </p:nvPr>
        </p:nvGraphicFramePr>
        <p:xfrm>
          <a:off x="611560" y="1707655"/>
          <a:ext cx="756084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611560" y="1203600"/>
            <a:ext cx="680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Głównymi celami Polsko-Litewskiego Funduszu Wymiany Młodzieży są: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483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83518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</a:rPr>
              <a:t>KONKURS WNIOSKÓW 2018</a:t>
            </a:r>
            <a:endParaRPr lang="pl-PL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275608"/>
            <a:ext cx="7848872" cy="11521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>
              <a:latin typeface="+mj-lt"/>
            </a:endParaRPr>
          </a:p>
          <a:p>
            <a:pPr marL="0" indent="0">
              <a:buNone/>
            </a:pPr>
            <a:endParaRPr lang="pl-PL" dirty="0">
              <a:latin typeface="+mj-lt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53960109"/>
              </p:ext>
            </p:extLst>
          </p:nvPr>
        </p:nvGraphicFramePr>
        <p:xfrm>
          <a:off x="539552" y="2499742"/>
          <a:ext cx="792088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95834167"/>
              </p:ext>
            </p:extLst>
          </p:nvPr>
        </p:nvGraphicFramePr>
        <p:xfrm>
          <a:off x="107504" y="1347614"/>
          <a:ext cx="4392488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9" y="1491630"/>
            <a:ext cx="421246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2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</a:rPr>
              <a:t>PRIORYTETY </a:t>
            </a:r>
            <a:endParaRPr lang="pl-PL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31592"/>
            <a:ext cx="5698976" cy="507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W roku </a:t>
            </a:r>
            <a:r>
              <a:rPr lang="pl-PL" sz="2400" dirty="0" smtClean="0"/>
              <a:t>2019 </a:t>
            </a:r>
            <a:r>
              <a:rPr lang="pl-PL" sz="2400" dirty="0"/>
              <a:t>priorytety Funduszu to:</a:t>
            </a:r>
          </a:p>
          <a:p>
            <a:pPr marL="0" indent="0">
              <a:buNone/>
            </a:pPr>
            <a:endParaRPr lang="pl-PL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96109299"/>
              </p:ext>
            </p:extLst>
          </p:nvPr>
        </p:nvGraphicFramePr>
        <p:xfrm>
          <a:off x="539552" y="1491630"/>
          <a:ext cx="813690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59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</a:rPr>
              <a:t>ZASADY FORMALNE</a:t>
            </a:r>
            <a:endParaRPr lang="pl-PL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272066"/>
              </p:ext>
            </p:extLst>
          </p:nvPr>
        </p:nvGraphicFramePr>
        <p:xfrm>
          <a:off x="395536" y="1131592"/>
          <a:ext cx="4896544" cy="378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92" y="1779663"/>
            <a:ext cx="3101541" cy="20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7614"/>
            <a:ext cx="6421582" cy="1665515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755576" y="3363840"/>
            <a:ext cx="7772400" cy="1102519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70C0"/>
                </a:solidFill>
              </a:rPr>
              <a:t>INFORMACJE O PROGRAMIE</a:t>
            </a:r>
            <a:endParaRPr lang="pl-P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83518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</a:rPr>
              <a:t>FORMATY PROJEKTÓW</a:t>
            </a:r>
            <a:endParaRPr lang="pl-PL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275608"/>
            <a:ext cx="7848872" cy="1152127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l-PL" sz="2400" dirty="0" smtClean="0">
                <a:latin typeface="+mj-lt"/>
              </a:rPr>
              <a:t>Projekty </a:t>
            </a:r>
            <a:r>
              <a:rPr lang="pl-PL" sz="2400" dirty="0">
                <a:latin typeface="+mj-lt"/>
              </a:rPr>
              <a:t>można realizować w ramach dwóch niezależnych formatów:</a:t>
            </a:r>
          </a:p>
          <a:p>
            <a:pPr marL="0" indent="0">
              <a:buNone/>
            </a:pPr>
            <a:endParaRPr lang="pl-PL" dirty="0">
              <a:latin typeface="+mj-lt"/>
            </a:endParaRPr>
          </a:p>
          <a:p>
            <a:pPr marL="0" indent="0">
              <a:buNone/>
            </a:pPr>
            <a:endParaRPr lang="pl-PL" dirty="0">
              <a:latin typeface="+mj-lt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21406057"/>
              </p:ext>
            </p:extLst>
          </p:nvPr>
        </p:nvGraphicFramePr>
        <p:xfrm>
          <a:off x="539552" y="2499742"/>
          <a:ext cx="792088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83568" y="401191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Formaty różnią się od siebie rodzajem i metodologią realizowanych działań, jak również systemem dofinansowania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29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</a:rPr>
              <a:t>ZASADY</a:t>
            </a:r>
            <a:r>
              <a:rPr lang="pl-PL" sz="3200" dirty="0" smtClean="0"/>
              <a:t> </a:t>
            </a:r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</a:rPr>
              <a:t>SZCZEGÓŁOWE – FORMAT 1.</a:t>
            </a:r>
            <a:endParaRPr lang="pl-PL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275606"/>
            <a:ext cx="7787208" cy="3600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5600" b="1" dirty="0" smtClean="0">
                <a:latin typeface="+mj-lt"/>
              </a:rPr>
              <a:t>RODZAJ PROJEKTÓW: </a:t>
            </a:r>
            <a:r>
              <a:rPr lang="pl-PL" sz="5600" dirty="0" smtClean="0">
                <a:latin typeface="+mj-lt"/>
              </a:rPr>
              <a:t>wymiana młodzieżowa</a:t>
            </a:r>
            <a:endParaRPr lang="pl-PL" sz="5600" dirty="0">
              <a:latin typeface="+mj-lt"/>
            </a:endParaRPr>
          </a:p>
          <a:p>
            <a:pPr>
              <a:lnSpc>
                <a:spcPct val="17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5600" b="1" dirty="0" smtClean="0">
                <a:latin typeface="+mj-lt"/>
              </a:rPr>
              <a:t>UCZESTNICY:</a:t>
            </a:r>
            <a:r>
              <a:rPr lang="pl-PL" sz="5600" dirty="0" smtClean="0">
                <a:latin typeface="+mj-lt"/>
              </a:rPr>
              <a:t> młodzież</a:t>
            </a:r>
            <a:br>
              <a:rPr lang="pl-PL" sz="5600" dirty="0" smtClean="0">
                <a:latin typeface="+mj-lt"/>
              </a:rPr>
            </a:br>
            <a:r>
              <a:rPr lang="pl-PL" sz="4800" i="1" dirty="0" smtClean="0">
                <a:latin typeface="+mj-lt"/>
              </a:rPr>
              <a:t>Komitet </a:t>
            </a:r>
            <a:r>
              <a:rPr lang="pl-PL" sz="4800" i="1" dirty="0">
                <a:latin typeface="+mj-lt"/>
              </a:rPr>
              <a:t>priorytetowo traktuje projekty włączające w inicjatywy młodzież z mniejszymi </a:t>
            </a:r>
            <a:r>
              <a:rPr lang="pl-PL" sz="4800" i="1" dirty="0" smtClean="0">
                <a:latin typeface="+mj-lt"/>
              </a:rPr>
              <a:t>szansami.</a:t>
            </a:r>
            <a:endParaRPr lang="pl-PL" sz="5600" i="1" dirty="0">
              <a:latin typeface="+mj-lt"/>
            </a:endParaRPr>
          </a:p>
          <a:p>
            <a:pPr>
              <a:lnSpc>
                <a:spcPct val="17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5600" b="1" dirty="0" smtClean="0">
                <a:latin typeface="+mj-lt"/>
              </a:rPr>
              <a:t>WIEK UCZESTNIKÓW:  </a:t>
            </a:r>
            <a:r>
              <a:rPr lang="pl-PL" sz="5600" dirty="0">
                <a:latin typeface="+mj-lt"/>
              </a:rPr>
              <a:t>13-30 lat, wyjątkiem mogą być liderzy i </a:t>
            </a:r>
            <a:r>
              <a:rPr lang="pl-PL" sz="5600" dirty="0" smtClean="0">
                <a:latin typeface="+mj-lt"/>
              </a:rPr>
              <a:t>opiekunowie</a:t>
            </a:r>
            <a:endParaRPr lang="pl-PL" sz="5600" dirty="0">
              <a:latin typeface="+mj-lt"/>
            </a:endParaRPr>
          </a:p>
          <a:p>
            <a:pPr>
              <a:lnSpc>
                <a:spcPct val="17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5600" b="1" dirty="0" smtClean="0">
                <a:latin typeface="+mj-lt"/>
              </a:rPr>
              <a:t>LICZBA UCZESTNIKÓW: </a:t>
            </a:r>
            <a:r>
              <a:rPr lang="pl-PL" sz="5600" dirty="0">
                <a:latin typeface="+mj-lt"/>
              </a:rPr>
              <a:t>od 10 do 24, w tym nie więcej niż </a:t>
            </a:r>
            <a:r>
              <a:rPr lang="pl-PL" sz="5600" dirty="0" smtClean="0">
                <a:latin typeface="+mj-lt"/>
              </a:rPr>
              <a:t>czterech </a:t>
            </a:r>
            <a:r>
              <a:rPr lang="pl-PL" sz="5600" dirty="0">
                <a:latin typeface="+mj-lt"/>
              </a:rPr>
              <a:t>opiekunów (liczba przedstawia sumę uczestników obu krajów</a:t>
            </a:r>
            <a:r>
              <a:rPr lang="pl-PL" sz="5600" dirty="0" smtClean="0">
                <a:latin typeface="+mj-lt"/>
              </a:rPr>
              <a:t>)</a:t>
            </a:r>
            <a:endParaRPr lang="pl-PL" sz="5600" dirty="0">
              <a:latin typeface="+mj-lt"/>
            </a:endParaRPr>
          </a:p>
          <a:p>
            <a:pPr>
              <a:lnSpc>
                <a:spcPct val="17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5600" b="1" dirty="0" smtClean="0">
                <a:latin typeface="+mj-lt"/>
              </a:rPr>
              <a:t>CZAS TRWANIA DZIAŁANIA: </a:t>
            </a:r>
            <a:r>
              <a:rPr lang="pl-PL" sz="5600" dirty="0">
                <a:latin typeface="+mj-lt"/>
              </a:rPr>
              <a:t>od 4 do 7 dni, z wyłączeniem </a:t>
            </a:r>
            <a:r>
              <a:rPr lang="pl-PL" sz="5600" dirty="0" smtClean="0">
                <a:latin typeface="+mj-lt"/>
              </a:rPr>
              <a:t>podróży</a:t>
            </a:r>
            <a:endParaRPr lang="pl-PL" sz="5600" dirty="0">
              <a:latin typeface="+mj-lt"/>
            </a:endParaRPr>
          </a:p>
          <a:p>
            <a:pPr>
              <a:lnSpc>
                <a:spcPct val="17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5600" b="1" dirty="0" smtClean="0">
                <a:latin typeface="+mj-lt"/>
              </a:rPr>
              <a:t>MIEJSCE REALIZACJI: </a:t>
            </a:r>
            <a:r>
              <a:rPr lang="pl-PL" sz="5600" dirty="0">
                <a:latin typeface="+mj-lt"/>
              </a:rPr>
              <a:t>Polska lub Litwa </a:t>
            </a:r>
          </a:p>
          <a:p>
            <a:pPr>
              <a:lnSpc>
                <a:spcPct val="17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5600" b="1" dirty="0" smtClean="0">
                <a:latin typeface="+mj-lt"/>
              </a:rPr>
              <a:t>WIZYTA PRZYGOTOWAWCZA: </a:t>
            </a:r>
            <a:r>
              <a:rPr lang="pl-PL" sz="5600" dirty="0">
                <a:latin typeface="+mj-lt"/>
              </a:rPr>
              <a:t>2 dni robocze, z wyłączeniem podróży, nie więcej niż po </a:t>
            </a:r>
            <a:r>
              <a:rPr lang="pl-PL" sz="5600" dirty="0" smtClean="0">
                <a:latin typeface="+mj-lt"/>
              </a:rPr>
              <a:t>dwóch </a:t>
            </a:r>
            <a:r>
              <a:rPr lang="pl-PL" sz="5600" dirty="0">
                <a:latin typeface="+mj-lt"/>
              </a:rPr>
              <a:t>uczestników z każdej z </a:t>
            </a:r>
            <a:r>
              <a:rPr lang="pl-PL" sz="5600" dirty="0" smtClean="0">
                <a:latin typeface="+mj-lt"/>
              </a:rPr>
              <a:t>grup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51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1275607"/>
            <a:ext cx="8229600" cy="33944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pl-PL" sz="1400" b="1" dirty="0" smtClean="0">
                <a:latin typeface="+mj-lt"/>
              </a:rPr>
              <a:t>Finansowanie: </a:t>
            </a:r>
            <a:r>
              <a:rPr lang="pl-PL" sz="1400" dirty="0" smtClean="0">
                <a:latin typeface="+mj-lt"/>
              </a:rPr>
              <a:t>do </a:t>
            </a:r>
            <a:r>
              <a:rPr lang="pl-PL" sz="1400" dirty="0">
                <a:latin typeface="+mj-lt"/>
              </a:rPr>
              <a:t>100% kosztów projektu, jednak nie mniej niż 1 500 euro i nie więcej niż 15 000 euro </a:t>
            </a:r>
            <a:r>
              <a:rPr lang="pl-PL" sz="1400" dirty="0" smtClean="0">
                <a:latin typeface="+mj-lt"/>
              </a:rPr>
              <a:t/>
            </a:r>
            <a:br>
              <a:rPr lang="pl-PL" sz="1400" dirty="0" smtClean="0">
                <a:latin typeface="+mj-lt"/>
              </a:rPr>
            </a:br>
            <a:r>
              <a:rPr lang="pl-PL" sz="1400" dirty="0" smtClean="0">
                <a:latin typeface="+mj-lt"/>
              </a:rPr>
              <a:t>na projekt</a:t>
            </a:r>
            <a:r>
              <a:rPr lang="pl-PL" sz="1400" dirty="0">
                <a:latin typeface="+mj-lt"/>
              </a:rPr>
              <a:t>	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l-PL" sz="1400" b="1" dirty="0">
                <a:latin typeface="+mj-lt"/>
              </a:rPr>
              <a:t>Koszty podróży do miejsca realizacji projektu: </a:t>
            </a:r>
            <a:r>
              <a:rPr lang="pl-PL" sz="1400" dirty="0">
                <a:latin typeface="+mj-lt"/>
              </a:rPr>
              <a:t>0,17 </a:t>
            </a:r>
            <a:r>
              <a:rPr lang="pl-PL" sz="1400" dirty="0" smtClean="0">
                <a:latin typeface="+mj-lt"/>
              </a:rPr>
              <a:t>euro/km/osoba. Stawka </a:t>
            </a:r>
            <a:r>
              <a:rPr lang="pl-PL" sz="1400" dirty="0">
                <a:latin typeface="+mj-lt"/>
              </a:rPr>
              <a:t>obejmuje podróż w dwie strony. Odległość jest liczona w linii prostej z punktu A (miejsce wyjazdu) do punktu B (miejsce przyjazdu/działania) na podstawie </a:t>
            </a:r>
            <a:r>
              <a:rPr lang="pl-PL" sz="1400" dirty="0" smtClean="0">
                <a:latin typeface="+mj-lt"/>
              </a:rPr>
              <a:t>kalkulatora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l-PL" sz="1400" b="1" dirty="0" smtClean="0">
                <a:latin typeface="+mj-lt"/>
              </a:rPr>
              <a:t>Koszty </a:t>
            </a:r>
            <a:r>
              <a:rPr lang="pl-PL" sz="1400" b="1" dirty="0">
                <a:latin typeface="+mj-lt"/>
              </a:rPr>
              <a:t>przygotowań: </a:t>
            </a:r>
            <a:r>
              <a:rPr lang="pl-PL" sz="1400" dirty="0">
                <a:latin typeface="+mj-lt"/>
              </a:rPr>
              <a:t>250 euro dla polskiego i litewskiego partnera (maksymalnie 500 euro na projekt</a:t>
            </a:r>
            <a:r>
              <a:rPr lang="pl-PL" sz="1400" dirty="0" smtClean="0">
                <a:latin typeface="+mj-lt"/>
              </a:rPr>
              <a:t>)</a:t>
            </a:r>
            <a:endParaRPr lang="pl-PL" sz="1400" dirty="0">
              <a:latin typeface="+mj-lt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l-PL" sz="1400" b="1" dirty="0" smtClean="0">
                <a:latin typeface="+mj-lt"/>
              </a:rPr>
              <a:t>Koszty </a:t>
            </a:r>
            <a:r>
              <a:rPr lang="pl-PL" sz="1400" b="1" dirty="0">
                <a:latin typeface="+mj-lt"/>
              </a:rPr>
              <a:t>zakwaterowania i </a:t>
            </a:r>
            <a:r>
              <a:rPr lang="pl-PL" sz="1400" b="1" dirty="0" smtClean="0">
                <a:latin typeface="+mj-lt"/>
              </a:rPr>
              <a:t>wyżywienia: </a:t>
            </a:r>
            <a:r>
              <a:rPr lang="pl-PL" sz="1400" dirty="0" smtClean="0">
                <a:latin typeface="+mj-lt"/>
              </a:rPr>
              <a:t>20 </a:t>
            </a:r>
            <a:r>
              <a:rPr lang="pl-PL" sz="1400" dirty="0">
                <a:latin typeface="+mj-lt"/>
              </a:rPr>
              <a:t>euro na uczestnika na dzień </a:t>
            </a:r>
            <a:r>
              <a:rPr lang="pl-PL" sz="1400" dirty="0" smtClean="0">
                <a:latin typeface="+mj-lt"/>
              </a:rPr>
              <a:t>projektu</a:t>
            </a:r>
            <a:endParaRPr lang="pl-PL" sz="1400" dirty="0">
              <a:latin typeface="+mj-lt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l-PL" sz="1400" b="1" dirty="0">
                <a:latin typeface="+mj-lt"/>
              </a:rPr>
              <a:t>Koszty </a:t>
            </a:r>
            <a:r>
              <a:rPr lang="pl-PL" sz="1400" b="1" dirty="0" smtClean="0">
                <a:latin typeface="+mj-lt"/>
              </a:rPr>
              <a:t>działań: </a:t>
            </a:r>
            <a:r>
              <a:rPr lang="pl-PL" sz="1400" dirty="0" smtClean="0">
                <a:latin typeface="+mj-lt"/>
              </a:rPr>
              <a:t>10 </a:t>
            </a:r>
            <a:r>
              <a:rPr lang="pl-PL" sz="1400" dirty="0">
                <a:latin typeface="+mj-lt"/>
              </a:rPr>
              <a:t>euro na uczestnika na dzień </a:t>
            </a:r>
            <a:r>
              <a:rPr lang="pl-PL" sz="1400" dirty="0" smtClean="0">
                <a:latin typeface="+mj-lt"/>
              </a:rPr>
              <a:t>projektu</a:t>
            </a:r>
            <a:endParaRPr lang="pl-PL" sz="1400" dirty="0">
              <a:latin typeface="+mj-lt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l-PL" sz="1400" b="1" dirty="0">
                <a:latin typeface="+mj-lt"/>
              </a:rPr>
              <a:t>Koszty upowszechniania rezultatów </a:t>
            </a:r>
            <a:r>
              <a:rPr lang="pl-PL" sz="1400" b="1" dirty="0" smtClean="0">
                <a:latin typeface="+mj-lt"/>
              </a:rPr>
              <a:t>projektu:</a:t>
            </a:r>
            <a:r>
              <a:rPr lang="pl-PL" sz="1400" dirty="0" smtClean="0">
                <a:latin typeface="+mj-lt"/>
              </a:rPr>
              <a:t> do </a:t>
            </a:r>
            <a:r>
              <a:rPr lang="pl-PL" sz="1400" dirty="0">
                <a:latin typeface="+mj-lt"/>
              </a:rPr>
              <a:t>15% kwoty całkowitych kosztów przygotowań, zakwaterowania, wyżywienia i </a:t>
            </a:r>
            <a:r>
              <a:rPr lang="pl-PL" sz="1400" dirty="0" smtClean="0">
                <a:latin typeface="+mj-lt"/>
              </a:rPr>
              <a:t>działań</a:t>
            </a:r>
            <a:endParaRPr lang="pl-PL" sz="1400" dirty="0">
              <a:latin typeface="+mj-lt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l-PL" sz="1400" b="1" dirty="0">
                <a:latin typeface="+mj-lt"/>
              </a:rPr>
              <a:t>Koszty </a:t>
            </a:r>
            <a:r>
              <a:rPr lang="pl-PL" sz="1400" b="1" dirty="0" smtClean="0">
                <a:latin typeface="+mj-lt"/>
              </a:rPr>
              <a:t>specjalne: </a:t>
            </a:r>
            <a:r>
              <a:rPr lang="pl-PL" sz="1400" dirty="0" smtClean="0">
                <a:latin typeface="+mj-lt"/>
              </a:rPr>
              <a:t>do </a:t>
            </a:r>
            <a:r>
              <a:rPr lang="pl-PL" sz="1400" dirty="0">
                <a:latin typeface="+mj-lt"/>
              </a:rPr>
              <a:t>100 euro </a:t>
            </a:r>
            <a:r>
              <a:rPr lang="pl-PL" sz="1400" dirty="0" smtClean="0">
                <a:latin typeface="Calibri" pitchFamily="34" charset="0"/>
              </a:rPr>
              <a:t>–</a:t>
            </a:r>
            <a:r>
              <a:rPr lang="pl-PL" sz="1400" dirty="0" smtClean="0">
                <a:latin typeface="+mj-lt"/>
              </a:rPr>
              <a:t> </a:t>
            </a:r>
            <a:r>
              <a:rPr lang="pl-PL" sz="1400" dirty="0">
                <a:latin typeface="+mj-lt"/>
              </a:rPr>
              <a:t>są to koszty związane ze szczególnymi potrzebami młodzieży z mniejszymi szansami, maksymalnie do  1 500 euro na </a:t>
            </a:r>
            <a:r>
              <a:rPr lang="pl-PL" sz="1400" dirty="0" smtClean="0">
                <a:latin typeface="+mj-lt"/>
              </a:rPr>
              <a:t>projekt</a:t>
            </a:r>
            <a:r>
              <a:rPr lang="pl-PL" sz="1400" dirty="0">
                <a:latin typeface="+mj-lt"/>
              </a:rPr>
              <a:t>		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l-PL" sz="1400" b="1" dirty="0">
                <a:latin typeface="+mj-lt"/>
              </a:rPr>
              <a:t>Koszty podróży wizyty przygotowawczej: </a:t>
            </a:r>
            <a:r>
              <a:rPr lang="pl-PL" sz="1400" dirty="0">
                <a:latin typeface="+mj-lt"/>
              </a:rPr>
              <a:t>0,17 </a:t>
            </a:r>
            <a:r>
              <a:rPr lang="pl-PL" sz="1400" dirty="0" smtClean="0">
                <a:latin typeface="+mj-lt"/>
              </a:rPr>
              <a:t>euro/km/osoba (miejsce realizacji projektu)</a:t>
            </a:r>
            <a:endParaRPr lang="pl-PL" sz="1400" dirty="0">
              <a:latin typeface="+mj-lt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l-PL" sz="1400" b="1" dirty="0">
                <a:latin typeface="+mj-lt"/>
              </a:rPr>
              <a:t>Koszty działań wizyty </a:t>
            </a:r>
            <a:r>
              <a:rPr lang="pl-PL" sz="1400" b="1" dirty="0" smtClean="0">
                <a:latin typeface="+mj-lt"/>
              </a:rPr>
              <a:t>przygotowawczej: </a:t>
            </a:r>
            <a:r>
              <a:rPr lang="pl-PL" sz="1400" dirty="0" smtClean="0">
                <a:latin typeface="+mj-lt"/>
              </a:rPr>
              <a:t>25 </a:t>
            </a:r>
            <a:r>
              <a:rPr lang="pl-PL" sz="1400" dirty="0">
                <a:latin typeface="+mj-lt"/>
              </a:rPr>
              <a:t>euro na dzień  na </a:t>
            </a:r>
            <a:r>
              <a:rPr lang="pl-PL" sz="1400" dirty="0" smtClean="0">
                <a:latin typeface="+mj-lt"/>
              </a:rPr>
              <a:t>osobę</a:t>
            </a:r>
            <a:endParaRPr lang="pl-PL" sz="1400" dirty="0">
              <a:latin typeface="+mj-lt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67544" y="48351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</a:rPr>
              <a:t>ZASADY</a:t>
            </a:r>
            <a:r>
              <a:rPr lang="pl-PL" sz="3200" dirty="0" smtClean="0"/>
              <a:t> </a:t>
            </a:r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</a:rPr>
              <a:t>FINANSOWE – FORMAT 1.</a:t>
            </a:r>
            <a:endParaRPr lang="pl-PL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275607"/>
            <a:ext cx="8229600" cy="30963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5600" b="1" dirty="0" smtClean="0">
                <a:latin typeface="+mj-lt"/>
              </a:rPr>
              <a:t>RODZAJE PROJEKTÓW: </a:t>
            </a:r>
            <a:r>
              <a:rPr lang="pl-PL" sz="5600" dirty="0" smtClean="0">
                <a:latin typeface="+mj-lt"/>
              </a:rPr>
              <a:t>szkolenia</a:t>
            </a:r>
            <a:r>
              <a:rPr lang="pl-PL" sz="5600" dirty="0">
                <a:latin typeface="+mj-lt"/>
              </a:rPr>
              <a:t>, seminaria, spotkania, konferencje, wizyty studyjne, projekty informacyjne, w tym publikacje</a:t>
            </a:r>
          </a:p>
          <a:p>
            <a:pPr>
              <a:lnSpc>
                <a:spcPct val="17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5600" b="1" dirty="0" smtClean="0">
                <a:latin typeface="+mj-lt"/>
              </a:rPr>
              <a:t>UCZESTNICY: </a:t>
            </a:r>
            <a:r>
              <a:rPr lang="pl-PL" sz="5600" dirty="0" smtClean="0">
                <a:latin typeface="+mj-lt"/>
              </a:rPr>
              <a:t>młodzież lub pracownicy młodzieżowi</a:t>
            </a:r>
            <a:br>
              <a:rPr lang="pl-PL" sz="5600" dirty="0" smtClean="0">
                <a:latin typeface="+mj-lt"/>
              </a:rPr>
            </a:br>
            <a:r>
              <a:rPr lang="pl-PL" sz="4800" i="1" dirty="0" smtClean="0">
                <a:latin typeface="+mj-lt"/>
              </a:rPr>
              <a:t>Komitet </a:t>
            </a:r>
            <a:r>
              <a:rPr lang="pl-PL" sz="4800" i="1" dirty="0">
                <a:latin typeface="+mj-lt"/>
              </a:rPr>
              <a:t>priorytetowo traktuje projekty włączające w inicjatywy młodzież z mniejszymi </a:t>
            </a:r>
            <a:r>
              <a:rPr lang="pl-PL" sz="4800" i="1" dirty="0" smtClean="0">
                <a:latin typeface="+mj-lt"/>
              </a:rPr>
              <a:t>szansami.</a:t>
            </a:r>
            <a:endParaRPr lang="pl-PL" sz="4800" i="1" dirty="0">
              <a:latin typeface="+mj-lt"/>
            </a:endParaRPr>
          </a:p>
          <a:p>
            <a:pPr>
              <a:lnSpc>
                <a:spcPct val="17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5600" b="1" dirty="0" smtClean="0">
                <a:latin typeface="+mj-lt"/>
              </a:rPr>
              <a:t>WIEK UCZESTNIKÓW</a:t>
            </a:r>
            <a:r>
              <a:rPr lang="pl-PL" sz="5600" b="1" dirty="0">
                <a:latin typeface="+mj-lt"/>
              </a:rPr>
              <a:t>: </a:t>
            </a:r>
            <a:r>
              <a:rPr lang="pl-PL" sz="5600" dirty="0">
                <a:latin typeface="+mj-lt"/>
              </a:rPr>
              <a:t>młodzież: 13-30 lat, pracownicy młodzieżowi (także powyżej </a:t>
            </a:r>
            <a:r>
              <a:rPr lang="pl-PL" sz="5600" dirty="0" smtClean="0">
                <a:latin typeface="+mj-lt"/>
              </a:rPr>
              <a:t>30. </a:t>
            </a:r>
            <a:r>
              <a:rPr lang="pl-PL" sz="5600" dirty="0">
                <a:latin typeface="+mj-lt"/>
              </a:rPr>
              <a:t>roku życia)</a:t>
            </a:r>
          </a:p>
          <a:p>
            <a:pPr>
              <a:lnSpc>
                <a:spcPct val="17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5600" b="1" dirty="0" smtClean="0">
                <a:latin typeface="+mj-lt"/>
              </a:rPr>
              <a:t>LICZBA UCZE</a:t>
            </a:r>
            <a:r>
              <a:rPr lang="pl-PL" sz="5600" b="1" dirty="0">
                <a:latin typeface="+mj-lt"/>
              </a:rPr>
              <a:t>STNIK</a:t>
            </a:r>
            <a:r>
              <a:rPr lang="pl-PL" sz="5600" b="1" dirty="0" smtClean="0">
                <a:latin typeface="+mj-lt"/>
              </a:rPr>
              <a:t>ÓW:  </a:t>
            </a:r>
            <a:r>
              <a:rPr lang="pl-PL" sz="5600" dirty="0">
                <a:latin typeface="+mj-lt"/>
              </a:rPr>
              <a:t>nie mniej niż 10 osób, z wyłączeniem opiekunów </a:t>
            </a:r>
            <a:endParaRPr lang="pl-PL" sz="5600" dirty="0" smtClean="0">
              <a:latin typeface="+mj-lt"/>
            </a:endParaRPr>
          </a:p>
          <a:p>
            <a:pPr>
              <a:lnSpc>
                <a:spcPct val="17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5600" b="1" dirty="0" smtClean="0">
                <a:latin typeface="+mj-lt"/>
              </a:rPr>
              <a:t>CZAS TRWANIA DZIAŁANIA</a:t>
            </a:r>
            <a:r>
              <a:rPr lang="pl-PL" sz="5600" b="1" dirty="0">
                <a:latin typeface="+mj-lt"/>
              </a:rPr>
              <a:t>: </a:t>
            </a:r>
            <a:r>
              <a:rPr lang="pl-PL" sz="5600" dirty="0">
                <a:latin typeface="+mj-lt"/>
              </a:rPr>
              <a:t>możliwość </a:t>
            </a:r>
            <a:r>
              <a:rPr lang="pl-PL" sz="5600" dirty="0" smtClean="0">
                <a:latin typeface="+mj-lt"/>
              </a:rPr>
              <a:t>kilkukrotnych </a:t>
            </a:r>
            <a:r>
              <a:rPr lang="pl-PL" sz="5600" dirty="0">
                <a:latin typeface="+mj-lt"/>
              </a:rPr>
              <a:t>spotkań grup partnerskich </a:t>
            </a:r>
            <a:endParaRPr lang="pl-PL" sz="5600" dirty="0" smtClean="0">
              <a:latin typeface="+mj-lt"/>
            </a:endParaRPr>
          </a:p>
          <a:p>
            <a:pPr>
              <a:lnSpc>
                <a:spcPct val="17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5600" b="1" dirty="0" smtClean="0">
                <a:latin typeface="+mj-lt"/>
              </a:rPr>
              <a:t>MIEJSCE REALIZACJI</a:t>
            </a:r>
            <a:r>
              <a:rPr lang="pl-PL" sz="5600" b="1" dirty="0">
                <a:latin typeface="+mj-lt"/>
              </a:rPr>
              <a:t>: </a:t>
            </a:r>
            <a:r>
              <a:rPr lang="pl-PL" sz="5600" b="1" dirty="0" smtClean="0">
                <a:latin typeface="+mj-lt"/>
              </a:rPr>
              <a:t> </a:t>
            </a:r>
            <a:r>
              <a:rPr lang="pl-PL" sz="5600" dirty="0" smtClean="0">
                <a:latin typeface="+mj-lt"/>
              </a:rPr>
              <a:t>Polska, Litwa </a:t>
            </a:r>
            <a:r>
              <a:rPr lang="pl-PL" sz="5600" dirty="0">
                <a:latin typeface="+mj-lt"/>
              </a:rPr>
              <a:t>(w trakcie projektu może się odbyć kilka spotkań w obu państwach</a:t>
            </a:r>
            <a:r>
              <a:rPr lang="pl-PL" sz="5600" dirty="0" smtClean="0">
                <a:latin typeface="+mj-lt"/>
              </a:rPr>
              <a:t>)</a:t>
            </a:r>
            <a:endParaRPr lang="pl-PL" sz="5600" dirty="0">
              <a:latin typeface="+mj-lt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67544" y="48351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</a:rPr>
              <a:t>ZASADY</a:t>
            </a:r>
            <a:r>
              <a:rPr lang="pl-PL" sz="3200" dirty="0" smtClean="0"/>
              <a:t> </a:t>
            </a:r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</a:rPr>
              <a:t>SZCZEGÓŁOWE – FORMAT 2.</a:t>
            </a:r>
            <a:endParaRPr lang="pl-PL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5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275607"/>
            <a:ext cx="8229600" cy="30963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+mj-lt"/>
              </a:rPr>
              <a:t>Finansowanie 100% </a:t>
            </a:r>
            <a:r>
              <a:rPr lang="pl-PL" sz="2000" dirty="0">
                <a:latin typeface="+mj-lt"/>
              </a:rPr>
              <a:t>ogólnych kosztów projektu, jednak nie mniej </a:t>
            </a:r>
            <a:r>
              <a:rPr lang="pl-PL" sz="2000" dirty="0" smtClean="0">
                <a:latin typeface="+mj-lt"/>
              </a:rPr>
              <a:t/>
            </a:r>
            <a:br>
              <a:rPr lang="pl-PL" sz="2000" dirty="0" smtClean="0">
                <a:latin typeface="+mj-lt"/>
              </a:rPr>
            </a:br>
            <a:r>
              <a:rPr lang="pl-PL" sz="2000" dirty="0" smtClean="0">
                <a:latin typeface="+mj-lt"/>
              </a:rPr>
              <a:t>niż 1500 </a:t>
            </a:r>
            <a:r>
              <a:rPr lang="pl-PL" sz="2000" dirty="0">
                <a:latin typeface="+mj-lt"/>
              </a:rPr>
              <a:t>euro i nie więcej niż </a:t>
            </a:r>
            <a:r>
              <a:rPr lang="pl-PL" sz="2000" dirty="0" smtClean="0">
                <a:latin typeface="+mj-lt"/>
              </a:rPr>
              <a:t>7500 </a:t>
            </a:r>
            <a:r>
              <a:rPr lang="pl-PL" sz="2000" dirty="0">
                <a:latin typeface="+mj-lt"/>
              </a:rPr>
              <a:t>euro na </a:t>
            </a:r>
            <a:r>
              <a:rPr lang="pl-PL" sz="2000" dirty="0" smtClean="0">
                <a:latin typeface="+mj-lt"/>
              </a:rPr>
              <a:t>projekt</a:t>
            </a:r>
            <a:endParaRPr lang="pl-PL" sz="2000" dirty="0">
              <a:latin typeface="+mj-lt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+mj-lt"/>
              </a:rPr>
              <a:t>Wnioskodawca </a:t>
            </a:r>
            <a:r>
              <a:rPr lang="pl-PL" sz="2000" dirty="0">
                <a:latin typeface="+mj-lt"/>
              </a:rPr>
              <a:t>jest zobligowany do przedstawienia we wniosku 100% budżetu </a:t>
            </a:r>
            <a:r>
              <a:rPr lang="pl-PL" sz="2000" dirty="0" smtClean="0">
                <a:latin typeface="+mj-lt"/>
              </a:rPr>
              <a:t>projektu.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+mj-lt"/>
              </a:rPr>
              <a:t>Grupa </a:t>
            </a:r>
            <a:r>
              <a:rPr lang="pl-PL" sz="2000" dirty="0">
                <a:latin typeface="+mj-lt"/>
              </a:rPr>
              <a:t>koordynująca jest zobligowana umową do przekazania grupie partnerskiej kosztów działań narodowych. 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67544" y="48351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</a:rPr>
              <a:t>ZASADY</a:t>
            </a:r>
            <a:r>
              <a:rPr lang="pl-PL" sz="3200" dirty="0" smtClean="0"/>
              <a:t> </a:t>
            </a:r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</a:rPr>
              <a:t>FINANSOWE – FORMAT 2.</a:t>
            </a:r>
            <a:endParaRPr lang="pl-PL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83518"/>
            <a:ext cx="8229600" cy="857250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</a:rPr>
              <a:t>ZASADA DZIAŁANIA KALKULATORA </a:t>
            </a:r>
            <a:endParaRPr lang="pl-PL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3598"/>
            <a:ext cx="8003232" cy="381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600" dirty="0" smtClean="0"/>
              <a:t>Kalkulator do wyliczenia odległości pomiędzy miejscem wyjazdu a miejscem spotkania/przyjazdu:</a:t>
            </a:r>
            <a:endParaRPr lang="pl-PL" sz="1600" dirty="0"/>
          </a:p>
          <a:p>
            <a:pPr marL="0" indent="0" algn="ctr">
              <a:buNone/>
            </a:pPr>
            <a:r>
              <a:rPr lang="pl-PL" sz="1600" u="sng" dirty="0">
                <a:hlinkClick r:id="rId3"/>
              </a:rPr>
              <a:t>https://</a:t>
            </a:r>
            <a:r>
              <a:rPr lang="pl-PL" sz="1600" u="sng" dirty="0" smtClean="0">
                <a:hlinkClick r:id="rId3"/>
              </a:rPr>
              <a:t>ec.europa.eu/programmes/erasmus-plus/resources/distance-calculator_en</a:t>
            </a:r>
            <a:endParaRPr lang="pl-PL" sz="1600" u="sng" dirty="0" smtClean="0"/>
          </a:p>
          <a:p>
            <a:pPr marL="0" indent="0">
              <a:buNone/>
            </a:pPr>
            <a:endParaRPr lang="pl-PL" sz="1600" u="sng" dirty="0"/>
          </a:p>
          <a:p>
            <a:pPr marL="0" indent="0">
              <a:buNone/>
            </a:pPr>
            <a:endParaRPr lang="pl-PL" sz="1600" u="sng" dirty="0" smtClean="0"/>
          </a:p>
          <a:p>
            <a:pPr marL="0" indent="0">
              <a:buNone/>
            </a:pPr>
            <a:endParaRPr lang="pl-PL" sz="1600" u="sng" dirty="0"/>
          </a:p>
          <a:p>
            <a:pPr marL="0" indent="0">
              <a:buNone/>
            </a:pPr>
            <a:endParaRPr lang="pl-PL" sz="1600" u="sng" dirty="0" smtClean="0"/>
          </a:p>
          <a:p>
            <a:pPr marL="0" indent="0">
              <a:buNone/>
            </a:pPr>
            <a:endParaRPr lang="pl-PL" sz="1600" u="sng" dirty="0"/>
          </a:p>
          <a:p>
            <a:pPr marL="0" indent="0">
              <a:buNone/>
            </a:pPr>
            <a:endParaRPr lang="pl-PL" sz="1600" u="sng" dirty="0" smtClean="0"/>
          </a:p>
          <a:p>
            <a:pPr marL="0" indent="0">
              <a:buNone/>
            </a:pPr>
            <a:endParaRPr lang="pl-PL" sz="1600" u="sng" dirty="0"/>
          </a:p>
          <a:p>
            <a:pPr marL="0" indent="0">
              <a:buNone/>
            </a:pPr>
            <a:endParaRPr lang="pl-PL" sz="1600" u="sng" dirty="0" smtClean="0"/>
          </a:p>
          <a:p>
            <a:pPr marL="0" lvl="0" indent="0" algn="ctr">
              <a:buNone/>
            </a:pPr>
            <a:r>
              <a:rPr lang="pl-PL" sz="1400" b="1" dirty="0" smtClean="0"/>
              <a:t>Wilno </a:t>
            </a:r>
            <a:r>
              <a:rPr lang="pl-PL" sz="1400" dirty="0" smtClean="0">
                <a:latin typeface="Calibri" pitchFamily="34" charset="0"/>
              </a:rPr>
              <a:t>–</a:t>
            </a:r>
            <a:r>
              <a:rPr lang="pl-PL" sz="1400" b="1" dirty="0" smtClean="0"/>
              <a:t> Warszawa:</a:t>
            </a:r>
            <a:r>
              <a:rPr lang="uk-UA" sz="1400" b="1" dirty="0" smtClean="0"/>
              <a:t> </a:t>
            </a:r>
            <a:r>
              <a:rPr lang="pl-PL" sz="1400" b="1" dirty="0" smtClean="0"/>
              <a:t>389,94</a:t>
            </a:r>
            <a:r>
              <a:rPr lang="uk-UA" sz="1400" b="1" dirty="0" smtClean="0"/>
              <a:t> </a:t>
            </a:r>
            <a:r>
              <a:rPr lang="pl-PL" sz="1400" b="1" dirty="0" smtClean="0"/>
              <a:t>km</a:t>
            </a:r>
            <a:r>
              <a:rPr lang="uk-UA" sz="1400" b="1" dirty="0" smtClean="0"/>
              <a:t> </a:t>
            </a:r>
            <a:r>
              <a:rPr lang="pl-PL" sz="1400" b="1" dirty="0"/>
              <a:t>x</a:t>
            </a:r>
            <a:r>
              <a:rPr lang="uk-UA" sz="1400" b="1" dirty="0"/>
              <a:t> 0,17 </a:t>
            </a:r>
            <a:r>
              <a:rPr lang="pl-PL" sz="1400" b="1" dirty="0" smtClean="0"/>
              <a:t>euro</a:t>
            </a:r>
            <a:r>
              <a:rPr lang="uk-UA" sz="1400" b="1" dirty="0" smtClean="0"/>
              <a:t> </a:t>
            </a:r>
            <a:r>
              <a:rPr lang="ru-RU" sz="1400" b="1" dirty="0"/>
              <a:t>= </a:t>
            </a:r>
            <a:r>
              <a:rPr lang="pl-PL" sz="1400" b="1" u="sng" dirty="0" smtClean="0"/>
              <a:t>66,29</a:t>
            </a:r>
            <a:r>
              <a:rPr lang="uk-UA" sz="1400" b="1" u="sng" dirty="0" smtClean="0"/>
              <a:t> </a:t>
            </a:r>
            <a:r>
              <a:rPr lang="pl-PL" sz="1400" b="1" u="sng" dirty="0" smtClean="0"/>
              <a:t>EUR</a:t>
            </a:r>
            <a:r>
              <a:rPr lang="pl-PL" sz="1400" b="1" dirty="0" smtClean="0"/>
              <a:t> – na uczestnika na podróż w obie strony</a:t>
            </a:r>
            <a:endParaRPr lang="pl-PL" sz="1400" dirty="0"/>
          </a:p>
          <a:p>
            <a:pPr marL="0" indent="0">
              <a:buNone/>
            </a:pPr>
            <a:endParaRPr lang="pl-PL" sz="1600" u="sng" dirty="0" smtClean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44" y="2067694"/>
            <a:ext cx="4680520" cy="231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749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4000" b="1" dirty="0"/>
              <a:t>Zasady jakościowe realizacji projektów w ramach </a:t>
            </a:r>
            <a:endParaRPr lang="pl-PL" sz="4000" b="1" dirty="0" smtClean="0"/>
          </a:p>
          <a:p>
            <a:pPr marL="0" indent="0" algn="ctr">
              <a:buNone/>
            </a:pPr>
            <a:r>
              <a:rPr lang="pl-PL" sz="4000" b="1" dirty="0" smtClean="0"/>
              <a:t>PURWM </a:t>
            </a:r>
            <a:r>
              <a:rPr lang="pl-PL" sz="4000" b="1" dirty="0"/>
              <a:t>i PLFWM</a:t>
            </a:r>
            <a:endParaRPr lang="pl-PL" sz="4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9936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9622"/>
            <a:ext cx="8229600" cy="3394472"/>
          </a:xfrm>
        </p:spPr>
        <p:txBody>
          <a:bodyPr>
            <a:normAutofit/>
          </a:bodyPr>
          <a:lstStyle/>
          <a:p>
            <a:pPr lvl="0" rtl="0">
              <a:buFont typeface="Wingdings" panose="05000000000000000000" pitchFamily="2" charset="2"/>
              <a:buChar char="Ø"/>
            </a:pPr>
            <a:r>
              <a:rPr lang="pl-PL" sz="2400" b="1" dirty="0" smtClean="0">
                <a:solidFill>
                  <a:schemeClr val="accent3">
                    <a:lumMod val="75000"/>
                  </a:schemeClr>
                </a:solidFill>
              </a:rPr>
              <a:t>Edukacja </a:t>
            </a:r>
            <a:r>
              <a:rPr lang="pl-PL" sz="2400" b="1" dirty="0" err="1" smtClean="0">
                <a:solidFill>
                  <a:schemeClr val="accent3">
                    <a:lumMod val="75000"/>
                  </a:schemeClr>
                </a:solidFill>
              </a:rPr>
              <a:t>pozaformalna</a:t>
            </a:r>
            <a:endParaRPr lang="pl-PL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pl-PL" sz="2400" dirty="0" smtClean="0"/>
              <a:t>Dobrowolne uczestnictwo młodzieży</a:t>
            </a:r>
            <a:endParaRPr lang="pl-PL" sz="2400" dirty="0"/>
          </a:p>
          <a:p>
            <a:r>
              <a:rPr lang="pl-PL" sz="2400" dirty="0" smtClean="0"/>
              <a:t>Nauka </a:t>
            </a:r>
            <a:r>
              <a:rPr lang="pl-PL" sz="2400" dirty="0"/>
              <a:t>poprzez </a:t>
            </a:r>
            <a:r>
              <a:rPr lang="pl-PL" sz="2400" dirty="0" smtClean="0"/>
              <a:t>doświadczenie, działanie</a:t>
            </a:r>
            <a:endParaRPr lang="pl-PL" sz="2400" dirty="0"/>
          </a:p>
          <a:p>
            <a:r>
              <a:rPr lang="pl-PL" sz="2400" dirty="0" smtClean="0"/>
              <a:t>Nabywanie </a:t>
            </a:r>
            <a:r>
              <a:rPr lang="pl-PL" sz="2400" dirty="0"/>
              <a:t>umiejętności potrzebnych w życiu codziennym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lub </a:t>
            </a:r>
            <a:r>
              <a:rPr lang="pl-PL" sz="2400" dirty="0"/>
              <a:t>w przyszłej pracy </a:t>
            </a:r>
            <a:r>
              <a:rPr lang="pl-PL" sz="2400" dirty="0" smtClean="0"/>
              <a:t>zawodowej</a:t>
            </a:r>
            <a:endParaRPr lang="pl-PL" sz="2400" dirty="0"/>
          </a:p>
          <a:p>
            <a:pPr marL="0" lvl="0" indent="0" rtl="0">
              <a:buNone/>
            </a:pP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120308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Równe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partnerstwo</a:t>
            </a:r>
          </a:p>
          <a:p>
            <a:r>
              <a:rPr lang="pl-PL" dirty="0" smtClean="0"/>
              <a:t>Organizacja partnerska jako współorganizator, a nie gość</a:t>
            </a:r>
            <a:endParaRPr lang="pl-PL" dirty="0"/>
          </a:p>
          <a:p>
            <a:r>
              <a:rPr lang="pl-PL" dirty="0" smtClean="0"/>
              <a:t>Stały kontakt, jasna czytelna komunikacja</a:t>
            </a:r>
            <a:endParaRPr lang="pl-PL" dirty="0"/>
          </a:p>
          <a:p>
            <a:r>
              <a:rPr lang="pl-PL" dirty="0" smtClean="0"/>
              <a:t>Równy podział obowiązków</a:t>
            </a:r>
            <a:endParaRPr lang="pl-PL" dirty="0"/>
          </a:p>
          <a:p>
            <a:r>
              <a:rPr lang="pl-PL" dirty="0" smtClean="0"/>
              <a:t>Współodpowiedzialność, wspólne decyzje</a:t>
            </a:r>
            <a:endParaRPr lang="pl-PL" dirty="0"/>
          </a:p>
          <a:p>
            <a:r>
              <a:rPr lang="pl-PL" dirty="0" smtClean="0"/>
              <a:t>Umiejętność kompromisu</a:t>
            </a:r>
            <a:endParaRPr lang="pl-PL" dirty="0"/>
          </a:p>
          <a:p>
            <a:r>
              <a:rPr lang="pl-PL" dirty="0" smtClean="0"/>
              <a:t>Poznanie </a:t>
            </a:r>
            <a:r>
              <a:rPr lang="pl-PL" dirty="0"/>
              <a:t>potrzeb organizacji partnerskiej</a:t>
            </a:r>
            <a:endParaRPr lang="pl-PL" b="1" dirty="0" smtClean="0">
              <a:solidFill>
                <a:srgbClr val="0070C0"/>
              </a:solidFill>
            </a:endParaRPr>
          </a:p>
          <a:p>
            <a:pPr lvl="0"/>
            <a:endParaRPr lang="pl-PL" b="1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8119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Aktywne uczestnictwo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młodzieży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400" dirty="0"/>
              <a:t>Głos młodzieży jest </a:t>
            </a:r>
            <a:r>
              <a:rPr lang="pl-PL" sz="2400" dirty="0" smtClean="0"/>
              <a:t>najważniejszy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400" dirty="0" smtClean="0"/>
              <a:t>Młodzież jako realizator projektu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400" dirty="0" smtClean="0"/>
              <a:t>Metody aktywizujące młodzież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400" dirty="0" smtClean="0"/>
              <a:t>Młodzież wiele potrafi</a:t>
            </a:r>
          </a:p>
          <a:p>
            <a:pPr marL="0" lvl="0" indent="0">
              <a:buNone/>
            </a:pPr>
            <a:endParaRPr lang="pl-PL" sz="2400" dirty="0"/>
          </a:p>
          <a:p>
            <a:pPr marL="0" lvl="0" indent="0" algn="ctr">
              <a:buNone/>
            </a:pPr>
            <a:r>
              <a:rPr lang="pl-PL" sz="2400" i="1" dirty="0" smtClean="0"/>
              <a:t>Projekty </a:t>
            </a:r>
            <a:r>
              <a:rPr lang="pl-PL" sz="2400" i="1" dirty="0"/>
              <a:t>młodzieżowe to projekty inspirowane, tworzone </a:t>
            </a:r>
            <a:br>
              <a:rPr lang="pl-PL" sz="2400" i="1" dirty="0"/>
            </a:br>
            <a:r>
              <a:rPr lang="pl-PL" sz="2400" i="1" dirty="0"/>
              <a:t>i realizowane przez młodzież, a nie tylko dla </a:t>
            </a:r>
            <a:r>
              <a:rPr lang="pl-PL" sz="2400" i="1" dirty="0" smtClean="0"/>
              <a:t>młodzieży.</a:t>
            </a:r>
            <a:endParaRPr lang="pl-PL" sz="2800" b="1" i="1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97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724454"/>
            <a:ext cx="2283718" cy="2283718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16347" y="33950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l-PL" sz="3200" dirty="0" smtClean="0">
                <a:solidFill>
                  <a:srgbClr val="0070C0"/>
                </a:solidFill>
              </a:rPr>
              <a:t>O RADZIE</a:t>
            </a:r>
            <a:endParaRPr lang="pl-PL" sz="3200" dirty="0">
              <a:solidFill>
                <a:srgbClr val="0070C0"/>
              </a:solidFill>
            </a:endParaRPr>
          </a:p>
        </p:txBody>
      </p:sp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371278"/>
              </p:ext>
            </p:extLst>
          </p:nvPr>
        </p:nvGraphicFramePr>
        <p:xfrm>
          <a:off x="611560" y="1210131"/>
          <a:ext cx="5842992" cy="3312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67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8756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Zarządzanie projektami młodzieżowymi</a:t>
            </a:r>
          </a:p>
          <a:p>
            <a:r>
              <a:rPr lang="pl-PL" sz="2400" dirty="0" smtClean="0"/>
              <a:t>Dobrze </a:t>
            </a:r>
            <a:r>
              <a:rPr lang="pl-PL" sz="2400" dirty="0"/>
              <a:t>zrealizowany </a:t>
            </a:r>
            <a:r>
              <a:rPr lang="pl-PL" sz="2400" dirty="0" smtClean="0"/>
              <a:t>projekt </a:t>
            </a:r>
            <a:r>
              <a:rPr lang="pl-PL" sz="2400" dirty="0"/>
              <a:t>to dobrze zaplanowany </a:t>
            </a:r>
            <a:br>
              <a:rPr lang="pl-PL" sz="2400" dirty="0"/>
            </a:br>
            <a:r>
              <a:rPr lang="pl-PL" sz="2400" dirty="0"/>
              <a:t>i zarządzany projekt. </a:t>
            </a:r>
            <a:r>
              <a:rPr lang="pl-PL" sz="2400" dirty="0" smtClean="0"/>
              <a:t>Ważne </a:t>
            </a:r>
            <a:r>
              <a:rPr lang="pl-PL" sz="2400" dirty="0"/>
              <a:t>są aspekty logistyczne oraz zapewnienie </a:t>
            </a:r>
            <a:r>
              <a:rPr lang="pl-PL" sz="2400" dirty="0" smtClean="0"/>
              <a:t>bezpieczeństwa uczestnikom.</a:t>
            </a:r>
          </a:p>
          <a:p>
            <a:endParaRPr lang="pl-PL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97478065"/>
              </p:ext>
            </p:extLst>
          </p:nvPr>
        </p:nvGraphicFramePr>
        <p:xfrm>
          <a:off x="1331640" y="3003798"/>
          <a:ext cx="6048672" cy="1632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96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pl-PL" sz="32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Etapy</a:t>
            </a:r>
            <a:r>
              <a:rPr lang="pl-PL" dirty="0" smtClean="0"/>
              <a:t> </a:t>
            </a:r>
            <a:r>
              <a:rPr lang="pl-PL" sz="32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projektu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730328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401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Włączanie społeczności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lokalnej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Upowszechnianie i wykorzystywanie rezultatów </a:t>
            </a:r>
            <a:r>
              <a:rPr lang="pl-PL" b="1" dirty="0" smtClean="0">
                <a:solidFill>
                  <a:schemeClr val="accent3">
                    <a:lumMod val="75000"/>
                  </a:schemeClr>
                </a:solidFill>
              </a:rPr>
              <a:t>projektu</a:t>
            </a:r>
            <a:endParaRPr lang="pl-PL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l-PL" sz="2400" dirty="0"/>
              <a:t>Upowszechnianie oznacza zaplanowane dzielenie się rezultatami projektu z jak najszerszym kręgiem odbiorców, potencjalnie zainteresowanych ich wykorzystaniem.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97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857250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accent3">
                    <a:lumMod val="75000"/>
                  </a:schemeClr>
                </a:solidFill>
              </a:rPr>
              <a:t>UPOWSZECHNIANIE REZULTATÓW PROJEKTU</a:t>
            </a:r>
            <a:endParaRPr lang="pl-PL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accent3">
                    <a:lumMod val="75000"/>
                  </a:schemeClr>
                </a:solidFill>
              </a:rPr>
              <a:t>Rezultaty miękkie </a:t>
            </a:r>
            <a:r>
              <a:rPr lang="pl-PL" sz="2400" dirty="0"/>
              <a:t>– zdobycie doświadczenia, zwiększenie umiejętności uczestników, podniesienie świadomości </a:t>
            </a:r>
            <a:r>
              <a:rPr lang="pl-PL" sz="2400" dirty="0" smtClean="0"/>
              <a:t>kulturowej</a:t>
            </a:r>
            <a:endParaRPr lang="pl-PL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accent3">
                    <a:lumMod val="75000"/>
                  </a:schemeClr>
                </a:solidFill>
              </a:rPr>
              <a:t>Rezultaty twarde </a:t>
            </a:r>
            <a:r>
              <a:rPr lang="pl-PL" sz="2400" dirty="0"/>
              <a:t>– </a:t>
            </a:r>
            <a:r>
              <a:rPr lang="pl-PL" sz="2400" dirty="0" smtClean="0"/>
              <a:t>produkty: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800" dirty="0" smtClean="0"/>
              <a:t>materiały </a:t>
            </a:r>
            <a:r>
              <a:rPr lang="pl-PL" sz="1800" dirty="0"/>
              <a:t>drukowane (</a:t>
            </a:r>
            <a:r>
              <a:rPr lang="pl-PL" sz="1800" dirty="0" smtClean="0"/>
              <a:t>publikacje, foldery)</a:t>
            </a:r>
            <a:endParaRPr lang="pl-PL" sz="1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800" dirty="0" smtClean="0"/>
              <a:t>media </a:t>
            </a:r>
            <a:r>
              <a:rPr lang="pl-PL" sz="1800" dirty="0"/>
              <a:t>(radio, telewizja, </a:t>
            </a:r>
            <a:r>
              <a:rPr lang="pl-PL" sz="1800" dirty="0" err="1"/>
              <a:t>internet</a:t>
            </a:r>
            <a:r>
              <a:rPr lang="pl-PL" sz="1800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800" dirty="0" smtClean="0"/>
              <a:t>materiały </a:t>
            </a:r>
            <a:r>
              <a:rPr lang="pl-PL" sz="1800" dirty="0"/>
              <a:t>cyfrowe (filmy, zdjęcia)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1800" dirty="0" smtClean="0"/>
              <a:t>warsztaty</a:t>
            </a:r>
            <a:r>
              <a:rPr lang="pl-PL" sz="1800" dirty="0"/>
              <a:t>, spotkania, </a:t>
            </a:r>
            <a:r>
              <a:rPr lang="pl-PL" sz="1800" dirty="0" smtClean="0"/>
              <a:t>seminaria, wystawy</a:t>
            </a:r>
            <a:endParaRPr lang="pl-PL" sz="1800" dirty="0"/>
          </a:p>
          <a:p>
            <a:pPr lvl="1">
              <a:buFont typeface="Wingdings" panose="05000000000000000000" pitchFamily="2" charset="2"/>
              <a:buChar char="Ø"/>
            </a:pPr>
            <a:endParaRPr lang="pl-PL" sz="20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pl-PL" sz="20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30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pl-PL" sz="4000" dirty="0" smtClean="0"/>
          </a:p>
          <a:p>
            <a:pPr marL="0" lvl="0" indent="0" algn="ctr">
              <a:buNone/>
            </a:pPr>
            <a:r>
              <a:rPr lang="pl-PL" sz="4000" dirty="0" smtClean="0"/>
              <a:t>PREZENTACJA DOBRYCH PRAKTYK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735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5552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l-PL" sz="3600" dirty="0" smtClean="0">
                <a:solidFill>
                  <a:schemeClr val="accent4">
                    <a:lumMod val="75000"/>
                  </a:schemeClr>
                </a:solidFill>
              </a:rPr>
              <a:t>TEMATY PROJEKTÓW</a:t>
            </a:r>
            <a:endParaRPr lang="pl-PL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rtl="0"/>
            <a:r>
              <a:rPr lang="pl-PL" sz="1800" dirty="0" smtClean="0"/>
              <a:t>muzyczne</a:t>
            </a:r>
            <a:endParaRPr lang="pl-PL" sz="1800" dirty="0"/>
          </a:p>
          <a:p>
            <a:pPr lvl="0" rtl="0"/>
            <a:r>
              <a:rPr lang="pl-PL" sz="1800" dirty="0" smtClean="0"/>
              <a:t>fotograficzne</a:t>
            </a:r>
            <a:endParaRPr lang="pl-PL" sz="1800" dirty="0"/>
          </a:p>
          <a:p>
            <a:pPr lvl="0" rtl="0"/>
            <a:r>
              <a:rPr lang="pl-PL" sz="1800" dirty="0" smtClean="0"/>
              <a:t>historyczne</a:t>
            </a:r>
            <a:endParaRPr lang="pl-PL" sz="1800" dirty="0"/>
          </a:p>
          <a:p>
            <a:pPr lvl="0" rtl="0"/>
            <a:r>
              <a:rPr lang="pl-PL" sz="1800" dirty="0" smtClean="0"/>
              <a:t>kulturowe</a:t>
            </a:r>
            <a:endParaRPr lang="pl-PL" sz="1800" dirty="0"/>
          </a:p>
          <a:p>
            <a:pPr lvl="0" rtl="0"/>
            <a:r>
              <a:rPr lang="pl-PL" sz="1800" dirty="0" smtClean="0"/>
              <a:t>dziennikarskie</a:t>
            </a:r>
            <a:endParaRPr lang="pl-PL" sz="1800" dirty="0"/>
          </a:p>
          <a:p>
            <a:pPr lvl="0" rtl="0"/>
            <a:r>
              <a:rPr lang="pl-PL" sz="1800" dirty="0" smtClean="0"/>
              <a:t>gry strategiczne</a:t>
            </a:r>
            <a:endParaRPr lang="pl-PL" sz="1800" dirty="0"/>
          </a:p>
          <a:p>
            <a:pPr lvl="0" rtl="0"/>
            <a:r>
              <a:rPr lang="pl-PL" sz="1800" dirty="0" smtClean="0"/>
              <a:t>fabularne</a:t>
            </a:r>
            <a:endParaRPr lang="pl-PL" sz="1800" dirty="0"/>
          </a:p>
          <a:p>
            <a:pPr lvl="0" rtl="0"/>
            <a:r>
              <a:rPr lang="pl-PL" sz="1800" dirty="0" smtClean="0"/>
              <a:t>plastyczne</a:t>
            </a:r>
            <a:endParaRPr lang="pl-PL" sz="1800" dirty="0"/>
          </a:p>
          <a:p>
            <a:pPr lvl="0" rtl="0"/>
            <a:r>
              <a:rPr lang="pl-PL" sz="1800" dirty="0" smtClean="0"/>
              <a:t>teatralne</a:t>
            </a:r>
            <a:endParaRPr lang="pl-PL" sz="1800" dirty="0"/>
          </a:p>
          <a:p>
            <a:pPr lvl="0" rtl="0"/>
            <a:r>
              <a:rPr lang="pl-PL" sz="1800" dirty="0" smtClean="0"/>
              <a:t>wymiany dobrych praktyk…</a:t>
            </a:r>
            <a:endParaRPr lang="pl-PL" sz="1800" dirty="0"/>
          </a:p>
        </p:txBody>
      </p:sp>
      <p:pic>
        <p:nvPicPr>
          <p:cNvPr id="7" name="Picture 3" descr="\\Frse\DANE\ZDJECIA\Promocja\Pol-Lit_Fundusz_WM\2011\2011_jarmark\miniaturki_jarmark\Jarmark na litewskim trakcie_Fundusz Pol-Lit_Kurnedz_2011-07-09_m_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92847"/>
            <a:ext cx="21447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\\Frse\DANE\ZDJECIA\Promocja\FPL\Puńsk_2008\Miniaturki\Kuczyk_Punsk_02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43558"/>
            <a:ext cx="220503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\\Frse\DANE\ZDJECIA\Promocja\FPL\Gniew_2008\Miniaturki_Gniew\2008_09_11_-676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79862"/>
            <a:ext cx="214630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\\Frse\DANE\ZDJECIA\Promocja\Pol-Lit_Fundusz_WM\2012\2012_Gdańsk_SIM\miniaturki2\20120705-05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63838"/>
            <a:ext cx="22320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\\Frse\DANE\ZDJECIA\Promocja\FPL\Częstochowa_2009\Miniaturki\2009_06_17_51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26864"/>
            <a:ext cx="2039938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695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l-PL" sz="3200" dirty="0">
                <a:solidFill>
                  <a:schemeClr val="accent4">
                    <a:lumMod val="75000"/>
                  </a:schemeClr>
                </a:solidFill>
              </a:rPr>
              <a:t>ZAINSPIRUJ SIĘ!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27807"/>
            <a:ext cx="5132288" cy="3312368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pl-PL" altLang="pl-PL" sz="1600" b="1" dirty="0" smtClean="0"/>
              <a:t>Tytuł projektu</a:t>
            </a:r>
            <a:r>
              <a:rPr lang="pl-PL" altLang="pl-PL" sz="1600" b="1" dirty="0"/>
              <a:t>: </a:t>
            </a:r>
            <a:r>
              <a:rPr lang="pl-PL" altLang="pl-PL" sz="1600" i="1" dirty="0"/>
              <a:t>Polsko-Ukraiński </a:t>
            </a:r>
            <a:r>
              <a:rPr lang="pl-PL" altLang="pl-PL" sz="1600" i="1" dirty="0" smtClean="0"/>
              <a:t>Bussines Play (2018)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pl-PL" altLang="pl-PL" sz="1600" b="1" dirty="0" smtClean="0"/>
              <a:t>Organizator:</a:t>
            </a:r>
            <a:r>
              <a:rPr lang="pl-PL" altLang="pl-PL" sz="1600" dirty="0" smtClean="0"/>
              <a:t> </a:t>
            </a:r>
            <a:r>
              <a:rPr lang="pl-PL" altLang="pl-PL" sz="1600" dirty="0"/>
              <a:t>Fundacja Rozwoju Warmii i </a:t>
            </a:r>
            <a:r>
              <a:rPr lang="pl-PL" altLang="pl-PL" sz="1600" dirty="0" smtClean="0"/>
              <a:t>Mazur 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pl-PL" altLang="pl-PL" sz="1600" b="1" dirty="0" smtClean="0"/>
              <a:t>Cel: </a:t>
            </a:r>
            <a:r>
              <a:rPr lang="pl-PL" altLang="pl-PL" sz="1600" dirty="0" smtClean="0"/>
              <a:t>wymiana </a:t>
            </a:r>
            <a:r>
              <a:rPr lang="pl-PL" altLang="pl-PL" sz="1600" dirty="0"/>
              <a:t>służyła promocji </a:t>
            </a:r>
            <a:r>
              <a:rPr lang="pl-PL" altLang="pl-PL" sz="1600" dirty="0" smtClean="0"/>
              <a:t>przedsiębiorczości, wspólnej </a:t>
            </a:r>
            <a:r>
              <a:rPr lang="pl-PL" altLang="pl-PL" sz="1600" dirty="0"/>
              <a:t>analizie </a:t>
            </a:r>
            <a:r>
              <a:rPr lang="pl-PL" altLang="pl-PL" sz="1600" dirty="0" smtClean="0"/>
              <a:t>wyzwań </a:t>
            </a:r>
            <a:r>
              <a:rPr lang="pl-PL" altLang="pl-PL" sz="1600" dirty="0"/>
              <a:t>i możliwości, które są stawiane przez polski i ukraiński rynek pracy młodym </a:t>
            </a:r>
            <a:r>
              <a:rPr lang="pl-PL" altLang="pl-PL" sz="1600" dirty="0" smtClean="0"/>
              <a:t>osobom wkraczającym </a:t>
            </a:r>
            <a:br>
              <a:rPr lang="pl-PL" altLang="pl-PL" sz="1600" dirty="0" smtClean="0"/>
            </a:br>
            <a:r>
              <a:rPr lang="pl-PL" altLang="pl-PL" sz="1600" dirty="0" smtClean="0"/>
              <a:t>na ścieżkę </a:t>
            </a:r>
            <a:r>
              <a:rPr lang="pl-PL" altLang="pl-PL" sz="1600" dirty="0"/>
              <a:t>zawodową</a:t>
            </a:r>
            <a:endParaRPr lang="pl-PL" altLang="pl-PL" sz="1600" dirty="0" smtClean="0"/>
          </a:p>
          <a:p>
            <a:pPr marL="0" indent="0">
              <a:spcBef>
                <a:spcPct val="50000"/>
              </a:spcBef>
              <a:buNone/>
            </a:pPr>
            <a:r>
              <a:rPr lang="pl-PL" altLang="pl-PL" sz="1600" b="1" dirty="0" smtClean="0"/>
              <a:t>Działania: </a:t>
            </a:r>
            <a:r>
              <a:rPr lang="pl-PL" altLang="pl-PL" sz="1600" dirty="0"/>
              <a:t> zorganizowanie interaktywnych warsztatów symulacyjnych z prowadzenia własnej działalności </a:t>
            </a:r>
            <a:r>
              <a:rPr lang="pl-PL" altLang="pl-PL" sz="1600" dirty="0" smtClean="0"/>
              <a:t>gospodarczej </a:t>
            </a:r>
            <a:r>
              <a:rPr lang="pl-PL" sz="1600" dirty="0" smtClean="0">
                <a:latin typeface="Calibri" pitchFamily="34" charset="0"/>
              </a:rPr>
              <a:t>–</a:t>
            </a:r>
            <a:r>
              <a:rPr lang="pl-PL" altLang="pl-PL" sz="1600" dirty="0" smtClean="0"/>
              <a:t> narzędzie edukacyjne w postaci gry symulacyjnej  </a:t>
            </a:r>
            <a:r>
              <a:rPr lang="pl-PL" altLang="pl-PL" sz="1600" i="1" dirty="0" smtClean="0"/>
              <a:t>Business PLAY</a:t>
            </a:r>
            <a:endParaRPr lang="pl-PL" altLang="pl-PL" sz="1600" dirty="0"/>
          </a:p>
        </p:txBody>
      </p:sp>
      <p:pic>
        <p:nvPicPr>
          <p:cNvPr id="1026" name="Picture 2" descr="Obraz może zawierać: 1 osoba, siedzi i w budynk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455" y="843558"/>
            <a:ext cx="2772462" cy="369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1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094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l-PL" sz="3200" dirty="0">
                <a:solidFill>
                  <a:schemeClr val="accent4">
                    <a:lumMod val="75000"/>
                  </a:schemeClr>
                </a:solidFill>
              </a:rPr>
              <a:t>ZAINSPIRUJ SIĘ!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90463" y="915566"/>
            <a:ext cx="4762872" cy="3456384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pl-PL" altLang="pl-PL" sz="2000" b="1" dirty="0" smtClean="0"/>
              <a:t>Tytuł projektu</a:t>
            </a:r>
            <a:r>
              <a:rPr lang="pl-PL" altLang="pl-PL" sz="2000" b="1" dirty="0"/>
              <a:t>: </a:t>
            </a:r>
            <a:r>
              <a:rPr lang="pl-PL" altLang="pl-PL" sz="2000" i="1" dirty="0"/>
              <a:t>Power of </a:t>
            </a:r>
            <a:r>
              <a:rPr lang="pl-PL" altLang="pl-PL" sz="2000" i="1" dirty="0" smtClean="0"/>
              <a:t>sport (2018)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pl-PL" altLang="pl-PL" sz="2000" b="1" dirty="0" smtClean="0"/>
              <a:t>Organizator:</a:t>
            </a:r>
            <a:r>
              <a:rPr lang="pl-PL" altLang="pl-PL" sz="2000" dirty="0" smtClean="0"/>
              <a:t> </a:t>
            </a:r>
            <a:r>
              <a:rPr lang="pl-PL" sz="2000" dirty="0"/>
              <a:t>Centrum Współpracy Europejskiej „Młodzi Europejczycy</a:t>
            </a:r>
            <a:r>
              <a:rPr lang="pl-PL" sz="2000" dirty="0" smtClean="0"/>
              <a:t>”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pl-PL" altLang="pl-PL" sz="2000" b="1" dirty="0" smtClean="0"/>
              <a:t>Cel: </a:t>
            </a:r>
            <a:r>
              <a:rPr lang="pl-PL" sz="2000" dirty="0"/>
              <a:t>stworzenie ciekawej i emocjonującej gry </a:t>
            </a:r>
            <a:r>
              <a:rPr lang="pl-PL" sz="2000" dirty="0" smtClean="0"/>
              <a:t>integracyjno-sportowej </a:t>
            </a:r>
            <a:r>
              <a:rPr lang="pl-PL" sz="2000" i="1" dirty="0" smtClean="0"/>
              <a:t>Race </a:t>
            </a:r>
            <a:r>
              <a:rPr lang="pl-PL" sz="2000" i="1" dirty="0"/>
              <a:t>Of </a:t>
            </a:r>
            <a:r>
              <a:rPr lang="pl-PL" sz="2000" i="1" dirty="0" err="1" smtClean="0"/>
              <a:t>Friendship</a:t>
            </a:r>
            <a:endParaRPr lang="pl-PL" sz="2000" i="1" dirty="0" smtClean="0"/>
          </a:p>
          <a:p>
            <a:pPr marL="0" indent="0">
              <a:spcBef>
                <a:spcPct val="50000"/>
              </a:spcBef>
              <a:buNone/>
            </a:pPr>
            <a:r>
              <a:rPr lang="pl-PL" altLang="pl-PL" sz="2000" b="1" dirty="0" smtClean="0"/>
              <a:t>Działania: </a:t>
            </a:r>
            <a:r>
              <a:rPr lang="pl-PL" altLang="pl-PL" sz="2000" dirty="0" smtClean="0"/>
              <a:t>gry terenowe, </a:t>
            </a:r>
            <a:r>
              <a:rPr lang="pl-PL" altLang="pl-PL" sz="2000" dirty="0" err="1" smtClean="0"/>
              <a:t>energizery</a:t>
            </a:r>
            <a:r>
              <a:rPr lang="pl-PL" altLang="pl-PL" sz="2000" dirty="0" smtClean="0"/>
              <a:t>, warsztaty, zajęcia sportowe</a:t>
            </a:r>
            <a:endParaRPr lang="pl-PL" altLang="pl-PL" sz="2000" dirty="0"/>
          </a:p>
        </p:txBody>
      </p:sp>
      <p:pic>
        <p:nvPicPr>
          <p:cNvPr id="2050" name="Picture 2" descr="C:\Users\mpiwka\AppData\Local\Temp\IMG_06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1550"/>
            <a:ext cx="1800199" cy="24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piwka\AppData\Local\Temp\foto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7694"/>
            <a:ext cx="183620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0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l-PL" sz="3200" dirty="0">
                <a:solidFill>
                  <a:schemeClr val="accent4">
                    <a:lumMod val="75000"/>
                  </a:schemeClr>
                </a:solidFill>
              </a:rPr>
              <a:t>ZAINSPIRUJ SIĘ!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275606"/>
            <a:ext cx="4618856" cy="3456384"/>
          </a:xfrm>
        </p:spPr>
        <p:txBody>
          <a:bodyPr>
            <a:no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pl-PL" altLang="pl-PL" sz="1800" b="1" dirty="0" smtClean="0"/>
              <a:t>Tytuł projektu</a:t>
            </a:r>
            <a:r>
              <a:rPr lang="pl-PL" altLang="pl-PL" sz="1800" b="1" dirty="0"/>
              <a:t>: </a:t>
            </a:r>
            <a:r>
              <a:rPr lang="pl-PL" altLang="pl-PL" sz="1800" i="1" dirty="0" smtClean="0"/>
              <a:t>Polsko-ukraińskie </a:t>
            </a:r>
            <a:r>
              <a:rPr lang="pl-PL" altLang="pl-PL" sz="1800" i="1" dirty="0"/>
              <a:t>wesele </a:t>
            </a:r>
            <a:r>
              <a:rPr lang="pl-PL" altLang="pl-PL" sz="1800" i="1" dirty="0" smtClean="0"/>
              <a:t> integracją międzynarodową (2018)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pl-PL" altLang="pl-PL" sz="1800" b="1" dirty="0" smtClean="0"/>
              <a:t>Organizator: </a:t>
            </a:r>
            <a:r>
              <a:rPr lang="pl-PL" altLang="pl-PL" sz="1800" dirty="0"/>
              <a:t>Podlaska Wojewódzka Komenda Ochotniczych Hufców Pracy w </a:t>
            </a:r>
            <a:r>
              <a:rPr lang="pl-PL" altLang="pl-PL" sz="1800" dirty="0" smtClean="0"/>
              <a:t>Białymstoku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pl-PL" altLang="pl-PL" sz="1800" b="1" dirty="0" smtClean="0"/>
              <a:t>Cel: </a:t>
            </a:r>
            <a:r>
              <a:rPr lang="pl-PL" altLang="pl-PL" sz="1800" dirty="0"/>
              <a:t>inscenizacja polsko-ukraińskiego </a:t>
            </a:r>
            <a:r>
              <a:rPr lang="pl-PL" altLang="pl-PL" sz="1800" dirty="0" smtClean="0"/>
              <a:t>wesela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pl-PL" altLang="pl-PL" sz="1800" b="1" dirty="0" smtClean="0"/>
              <a:t>Działania: </a:t>
            </a:r>
            <a:r>
              <a:rPr lang="pl-PL" altLang="pl-PL" sz="1800" dirty="0" smtClean="0"/>
              <a:t>warsztaty artystyczne, kulinarne, krawieckie, plastyczne, </a:t>
            </a:r>
            <a:br>
              <a:rPr lang="pl-PL" altLang="pl-PL" sz="1800" dirty="0" smtClean="0"/>
            </a:br>
            <a:r>
              <a:rPr lang="pl-PL" altLang="pl-PL" sz="1800" dirty="0" smtClean="0"/>
              <a:t>taneczne, makijażu </a:t>
            </a:r>
            <a:r>
              <a:rPr lang="pl-PL" altLang="pl-PL" sz="1800" dirty="0"/>
              <a:t>ślubnego</a:t>
            </a:r>
          </a:p>
        </p:txBody>
      </p:sp>
      <p:pic>
        <p:nvPicPr>
          <p:cNvPr id="3075" name="Picture 3" descr="C:\Users\mpiwka\AppData\Local\Temp\7zO8D05A821\zdj.nr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33060"/>
            <a:ext cx="2808312" cy="183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piwka\AppData\Local\Temp\7zO8D076772\20180822_0942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184" y="2643758"/>
            <a:ext cx="2815208" cy="211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3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467544" y="48351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>
                <a:solidFill>
                  <a:schemeClr val="accent6">
                    <a:lumMod val="75000"/>
                  </a:schemeClr>
                </a:solidFill>
              </a:rPr>
              <a:t>ZAINSPIRUJ SIĘ! </a:t>
            </a:r>
          </a:p>
        </p:txBody>
      </p:sp>
      <p:sp>
        <p:nvSpPr>
          <p:cNvPr id="2" name="Prostokąt 1"/>
          <p:cNvSpPr/>
          <p:nvPr/>
        </p:nvSpPr>
        <p:spPr>
          <a:xfrm>
            <a:off x="395536" y="1275606"/>
            <a:ext cx="4572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b="1" dirty="0" smtClean="0"/>
              <a:t>Tytuł projektu: </a:t>
            </a:r>
            <a:r>
              <a:rPr lang="pl-PL" altLang="pl-PL" i="1" dirty="0" smtClean="0"/>
              <a:t>W cieniu legend</a:t>
            </a:r>
            <a:endParaRPr lang="pl-PL" altLang="pl-PL" i="1" dirty="0"/>
          </a:p>
          <a:p>
            <a:pPr>
              <a:spcBef>
                <a:spcPct val="50000"/>
              </a:spcBef>
            </a:pPr>
            <a:r>
              <a:rPr lang="pl-PL" altLang="pl-PL" b="1" dirty="0"/>
              <a:t>Organizatorzy:</a:t>
            </a:r>
            <a:r>
              <a:rPr lang="pl-PL" altLang="pl-PL" dirty="0"/>
              <a:t> Stowarzyszenie Południowo-Zachodnie Forum Samorządu Terytorialnego "Pogranicze" oraz </a:t>
            </a:r>
            <a:r>
              <a:rPr lang="lt-LT" altLang="pl-PL" dirty="0"/>
              <a:t>Prienų "Žiburio" </a:t>
            </a:r>
            <a:r>
              <a:rPr lang="lt-LT" altLang="pl-PL" dirty="0" smtClean="0"/>
              <a:t>gimnazija</a:t>
            </a:r>
            <a:endParaRPr lang="pl-PL" altLang="pl-PL" dirty="0" smtClean="0"/>
          </a:p>
          <a:p>
            <a:pPr>
              <a:spcBef>
                <a:spcPct val="50000"/>
              </a:spcBef>
            </a:pPr>
            <a:r>
              <a:rPr lang="pl-PL" altLang="pl-PL" b="1" dirty="0" smtClean="0"/>
              <a:t>Cel</a:t>
            </a:r>
            <a:r>
              <a:rPr lang="pl-PL" altLang="pl-PL" b="1" dirty="0"/>
              <a:t>: </a:t>
            </a:r>
            <a:r>
              <a:rPr lang="pl-PL" altLang="pl-PL" dirty="0" smtClean="0"/>
              <a:t>poznanie polskich i litewskich legend oraz baśni, przedstawienie w formie teatru cieni </a:t>
            </a:r>
            <a:endParaRPr lang="pl-PL" altLang="pl-PL" dirty="0"/>
          </a:p>
          <a:p>
            <a:pPr>
              <a:spcBef>
                <a:spcPct val="50000"/>
              </a:spcBef>
            </a:pPr>
            <a:r>
              <a:rPr lang="pl-PL" altLang="pl-PL" b="1" dirty="0"/>
              <a:t>Działania: </a:t>
            </a:r>
            <a:r>
              <a:rPr lang="pl-PL" altLang="pl-PL" dirty="0"/>
              <a:t>warsztaty, </a:t>
            </a:r>
            <a:r>
              <a:rPr lang="pl-PL" altLang="pl-PL" dirty="0" smtClean="0"/>
              <a:t>wieczory narodowe, integracja, przedstawienie</a:t>
            </a:r>
            <a:endParaRPr lang="pl-PL" altLang="pl-PL" dirty="0"/>
          </a:p>
        </p:txBody>
      </p:sp>
      <p:pic>
        <p:nvPicPr>
          <p:cNvPr id="2050" name="Picture 2" descr="\\frse\data\redirected\apliszka\Desktop\3-jurata-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1" b="8982"/>
          <a:stretch/>
        </p:blipFill>
        <p:spPr bwMode="auto">
          <a:xfrm>
            <a:off x="5450505" y="843558"/>
            <a:ext cx="3693496" cy="234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frse\data\redirected\apliszka\Desktop\2-kowal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505" y="3187044"/>
            <a:ext cx="3693495" cy="195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77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978861"/>
              </p:ext>
            </p:extLst>
          </p:nvPr>
        </p:nvGraphicFramePr>
        <p:xfrm>
          <a:off x="611560" y="1322648"/>
          <a:ext cx="5328592" cy="3121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9013" y="2942829"/>
            <a:ext cx="2016225" cy="120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ytuł 3"/>
          <p:cNvSpPr txBox="1">
            <a:spLocks/>
          </p:cNvSpPr>
          <p:nvPr/>
        </p:nvSpPr>
        <p:spPr>
          <a:xfrm>
            <a:off x="416347" y="33950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>
                <a:solidFill>
                  <a:srgbClr val="0070C0"/>
                </a:solidFill>
              </a:rPr>
              <a:t>NARODOWE INSTYTUCJE ZARZĄDZAJĄCE</a:t>
            </a:r>
          </a:p>
        </p:txBody>
      </p:sp>
      <p:pic>
        <p:nvPicPr>
          <p:cNvPr id="8" name="Picture 2" descr="K:\DOKUMENTY\PROMOCJA\Logotypy_new\FRSE\znak podstawowy - poziomy\znak podstawowy_poziom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977" y="1713037"/>
            <a:ext cx="2664296" cy="122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3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467544" y="48351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>
                <a:solidFill>
                  <a:schemeClr val="accent6">
                    <a:lumMod val="75000"/>
                  </a:schemeClr>
                </a:solidFill>
              </a:rPr>
              <a:t>ZAINSPIRUJ SIĘ! </a:t>
            </a:r>
          </a:p>
        </p:txBody>
      </p:sp>
      <p:sp>
        <p:nvSpPr>
          <p:cNvPr id="2" name="Prostokąt 1"/>
          <p:cNvSpPr/>
          <p:nvPr/>
        </p:nvSpPr>
        <p:spPr>
          <a:xfrm>
            <a:off x="395536" y="127560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 altLang="pl-PL" dirty="0"/>
          </a:p>
        </p:txBody>
      </p:sp>
      <p:sp>
        <p:nvSpPr>
          <p:cNvPr id="3" name="Prostokąt 2"/>
          <p:cNvSpPr/>
          <p:nvPr/>
        </p:nvSpPr>
        <p:spPr>
          <a:xfrm>
            <a:off x="251520" y="120359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 altLang="pl-PL" dirty="0"/>
          </a:p>
        </p:txBody>
      </p:sp>
      <p:pic>
        <p:nvPicPr>
          <p:cNvPr id="1026" name="Picture 2" descr="\\frse\data\redirected\apliszka\Desktop\34860774_1949900078405792_1493536488766308352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1090489"/>
            <a:ext cx="3945557" cy="322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95536" y="1319041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b="1" dirty="0" smtClean="0"/>
              <a:t>Tytuł projektu: </a:t>
            </a:r>
            <a:r>
              <a:rPr lang="pl-PL" altLang="pl-PL" i="1" dirty="0" err="1" smtClean="0"/>
              <a:t>Ekodźwięk</a:t>
            </a:r>
            <a:r>
              <a:rPr lang="pl-PL" altLang="pl-PL" i="1" dirty="0" smtClean="0"/>
              <a:t> </a:t>
            </a:r>
            <a:r>
              <a:rPr i="1" smtClean="0">
                <a:latin typeface="Calibri" pitchFamily="34" charset="0"/>
              </a:rPr>
              <a:t>–</a:t>
            </a:r>
            <a:r>
              <a:rPr lang="pl-PL" altLang="pl-PL" i="1" dirty="0" smtClean="0"/>
              <a:t> </a:t>
            </a:r>
            <a:r>
              <a:rPr lang="pl-PL" altLang="pl-PL" i="1" dirty="0" err="1"/>
              <a:t>Ekofriend</a:t>
            </a:r>
            <a:endParaRPr lang="pl-PL" altLang="pl-PL" i="1" dirty="0"/>
          </a:p>
          <a:p>
            <a:pPr>
              <a:spcBef>
                <a:spcPct val="50000"/>
              </a:spcBef>
            </a:pPr>
            <a:r>
              <a:rPr lang="pl-PL" altLang="pl-PL" b="1" dirty="0"/>
              <a:t>Organizatorzy:</a:t>
            </a:r>
            <a:r>
              <a:rPr lang="pl-PL" altLang="pl-PL" dirty="0"/>
              <a:t> Lubuska Wojewódzka Komenda Ochotniczych Hufców Pracy oraz </a:t>
            </a:r>
            <a:r>
              <a:rPr lang="en-US" altLang="pl-PL" dirty="0"/>
              <a:t>Vilnius Technology, Business and Agricultural School</a:t>
            </a:r>
            <a:endParaRPr lang="pl-PL" altLang="pl-PL" dirty="0"/>
          </a:p>
          <a:p>
            <a:pPr>
              <a:spcBef>
                <a:spcPct val="50000"/>
              </a:spcBef>
            </a:pPr>
            <a:r>
              <a:rPr lang="pl-PL" altLang="pl-PL" b="1" dirty="0"/>
              <a:t>Cel: </a:t>
            </a:r>
            <a:r>
              <a:rPr lang="pl-PL" altLang="pl-PL" dirty="0" smtClean="0"/>
              <a:t>niwelowanie uprzedzeń i stereotypów, wzajemne poznanie kultury sąsiada, doskonalenie gry na własnoręcznie wykonanych instrumentach</a:t>
            </a:r>
          </a:p>
          <a:p>
            <a:pPr>
              <a:spcBef>
                <a:spcPct val="50000"/>
              </a:spcBef>
            </a:pPr>
            <a:r>
              <a:rPr lang="pl-PL" altLang="pl-PL" b="1" dirty="0" smtClean="0"/>
              <a:t>Działania</a:t>
            </a:r>
            <a:r>
              <a:rPr lang="pl-PL" altLang="pl-PL" b="1" dirty="0"/>
              <a:t>: </a:t>
            </a:r>
            <a:r>
              <a:rPr lang="pl-PL" altLang="pl-PL" dirty="0"/>
              <a:t>warsztaty, </a:t>
            </a:r>
            <a:r>
              <a:rPr lang="pl-PL" altLang="pl-PL" dirty="0" smtClean="0"/>
              <a:t>dyskusja, quizy, koncert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35868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467544" y="48351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>
                <a:solidFill>
                  <a:schemeClr val="accent6">
                    <a:lumMod val="75000"/>
                  </a:schemeClr>
                </a:solidFill>
              </a:rPr>
              <a:t>ZAINSPIRUJ SIĘ! </a:t>
            </a:r>
          </a:p>
        </p:txBody>
      </p:sp>
      <p:sp>
        <p:nvSpPr>
          <p:cNvPr id="2" name="Prostokąt 1"/>
          <p:cNvSpPr/>
          <p:nvPr/>
        </p:nvSpPr>
        <p:spPr>
          <a:xfrm>
            <a:off x="395536" y="127560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 altLang="pl-PL" dirty="0"/>
          </a:p>
        </p:txBody>
      </p:sp>
      <p:sp>
        <p:nvSpPr>
          <p:cNvPr id="3" name="Prostokąt 2"/>
          <p:cNvSpPr/>
          <p:nvPr/>
        </p:nvSpPr>
        <p:spPr>
          <a:xfrm>
            <a:off x="251520" y="1203598"/>
            <a:ext cx="4572000" cy="35548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b="1" dirty="0" smtClean="0"/>
              <a:t>Tytuł projektu: </a:t>
            </a:r>
            <a:r>
              <a:rPr lang="pl-PL" altLang="pl-PL" i="1" dirty="0" smtClean="0"/>
              <a:t>Polska </a:t>
            </a:r>
            <a:r>
              <a:rPr lang="pl-PL" altLang="pl-PL" i="1" dirty="0"/>
              <a:t>i Litwa </a:t>
            </a:r>
            <a:r>
              <a:rPr smtClean="0">
                <a:latin typeface="Calibri" pitchFamily="34" charset="0"/>
              </a:rPr>
              <a:t>–</a:t>
            </a:r>
            <a:r>
              <a:rPr lang="pl-PL" altLang="pl-PL" i="1" dirty="0" smtClean="0"/>
              <a:t> </a:t>
            </a:r>
            <a:r>
              <a:rPr lang="pl-PL" altLang="pl-PL" i="1" dirty="0"/>
              <a:t>dwie kultury, wspólny język programowania</a:t>
            </a:r>
          </a:p>
          <a:p>
            <a:pPr>
              <a:spcBef>
                <a:spcPct val="50000"/>
              </a:spcBef>
            </a:pPr>
            <a:r>
              <a:rPr lang="pl-PL" altLang="pl-PL" b="1" dirty="0"/>
              <a:t>Organizatorzy:</a:t>
            </a:r>
            <a:r>
              <a:rPr lang="pl-PL" altLang="pl-PL" dirty="0"/>
              <a:t> Zespół Szkół Technicznych </a:t>
            </a:r>
            <a:r>
              <a:rPr lang="pl-PL" altLang="pl-PL" dirty="0" smtClean="0"/>
              <a:t>w </a:t>
            </a:r>
            <a:r>
              <a:rPr lang="pl-PL" altLang="pl-PL" dirty="0"/>
              <a:t>Rybniku oraz </a:t>
            </a:r>
            <a:r>
              <a:rPr lang="en-US" altLang="pl-PL" dirty="0"/>
              <a:t>Vilnius Vocational Education and Training Centre of Technology and Business</a:t>
            </a:r>
            <a:endParaRPr lang="pl-PL" altLang="pl-PL" dirty="0"/>
          </a:p>
          <a:p>
            <a:pPr>
              <a:spcBef>
                <a:spcPct val="50000"/>
              </a:spcBef>
            </a:pPr>
            <a:r>
              <a:rPr lang="pl-PL" altLang="pl-PL" b="1" dirty="0"/>
              <a:t>Cel: </a:t>
            </a:r>
            <a:r>
              <a:rPr lang="pl-PL" altLang="pl-PL" dirty="0"/>
              <a:t>poznanie</a:t>
            </a:r>
            <a:r>
              <a:rPr lang="pl-PL" altLang="pl-PL" b="1" dirty="0"/>
              <a:t> </a:t>
            </a:r>
            <a:r>
              <a:rPr lang="pl-PL" altLang="pl-PL" dirty="0"/>
              <a:t>kultury swoich krajów, przełamywanie stereotypów, nauka konstruowania robotów LEGO </a:t>
            </a:r>
            <a:r>
              <a:rPr lang="pl-PL" altLang="pl-PL" dirty="0" err="1"/>
              <a:t>Mindstorms</a:t>
            </a:r>
            <a:r>
              <a:rPr lang="pl-PL" altLang="pl-PL" dirty="0"/>
              <a:t> oraz ich </a:t>
            </a:r>
            <a:r>
              <a:rPr lang="pl-PL" altLang="pl-PL" dirty="0" smtClean="0"/>
              <a:t>programowania</a:t>
            </a:r>
            <a:endParaRPr lang="pl-PL" altLang="pl-PL" dirty="0"/>
          </a:p>
          <a:p>
            <a:pPr>
              <a:spcBef>
                <a:spcPct val="50000"/>
              </a:spcBef>
            </a:pPr>
            <a:r>
              <a:rPr lang="pl-PL" altLang="pl-PL" b="1" dirty="0"/>
              <a:t>Działania: </a:t>
            </a:r>
            <a:r>
              <a:rPr lang="pl-PL" altLang="pl-PL" dirty="0"/>
              <a:t>warsztaty programowania, gra miejska, turniej </a:t>
            </a:r>
            <a:r>
              <a:rPr lang="pl-PL" altLang="pl-PL" dirty="0" smtClean="0"/>
              <a:t>robotów</a:t>
            </a:r>
            <a:endParaRPr lang="pl-PL" altLang="pl-PL" dirty="0"/>
          </a:p>
        </p:txBody>
      </p:sp>
      <p:pic>
        <p:nvPicPr>
          <p:cNvPr id="8" name="Obraz 7" descr="E:\foto\Poronin\Warsztaty i turniej robotów\IMG_69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51670"/>
            <a:ext cx="2937128" cy="1963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77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555526"/>
            <a:ext cx="8229600" cy="857250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0070C0"/>
                </a:solidFill>
              </a:rPr>
              <a:t>SYSTEM ONLINE SKŁADANIA WNIOSKÓW</a:t>
            </a:r>
            <a:endParaRPr lang="pl-PL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94819"/>
            <a:ext cx="4993793" cy="278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763688" y="1275606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hlinkClick r:id="rId3"/>
              </a:rPr>
              <a:t>www.online.frse.org.pl</a:t>
            </a:r>
            <a:endParaRPr lang="pl-PL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1171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73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394472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ZAPRASZAMY </a:t>
            </a:r>
            <a:r>
              <a:rPr lang="pl-PL" dirty="0"/>
              <a:t>NA NASZĄ </a:t>
            </a:r>
            <a:r>
              <a:rPr lang="pl-PL"/>
              <a:t>STRONĘ </a:t>
            </a:r>
            <a:r>
              <a:rPr lang="pl-PL" smtClean="0"/>
              <a:t>INTERNETOWĄ.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25475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25383" y="1995686"/>
            <a:ext cx="61841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2400" u="sng" dirty="0"/>
              <a:t>www.wymianymlodziezy.frse.org.pl</a:t>
            </a:r>
            <a:endParaRPr lang="pl-PL" altLang="pl-PL" sz="2400" b="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555776" y="3700320"/>
            <a:ext cx="3871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Dziękujemy za uwagę!</a:t>
            </a:r>
            <a:endParaRPr lang="pl-PL" sz="3200" dirty="0"/>
          </a:p>
        </p:txBody>
      </p:sp>
      <p:pic>
        <p:nvPicPr>
          <p:cNvPr id="7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46" y="2787774"/>
            <a:ext cx="769938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835696" y="2919684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bilateralne@frse.org.pl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3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l-PL" altLang="pl-PL" sz="3200" dirty="0">
                <a:solidFill>
                  <a:srgbClr val="0070C0"/>
                </a:solidFill>
              </a:rPr>
              <a:t>DZIAŁALNOŚĆ</a:t>
            </a:r>
            <a:endParaRPr lang="pl-PL" sz="3200" dirty="0">
              <a:solidFill>
                <a:srgbClr val="0070C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28829146"/>
              </p:ext>
            </p:extLst>
          </p:nvPr>
        </p:nvGraphicFramePr>
        <p:xfrm>
          <a:off x="899592" y="987576"/>
          <a:ext cx="763284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60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l-PL" sz="3200" dirty="0">
                <a:solidFill>
                  <a:srgbClr val="0070C0"/>
                </a:solidFill>
              </a:rPr>
              <a:t>KONKURS WNIOSKÓW </a:t>
            </a:r>
            <a:r>
              <a:rPr lang="pl-PL" sz="3200" dirty="0" smtClean="0">
                <a:solidFill>
                  <a:srgbClr val="0070C0"/>
                </a:solidFill>
              </a:rPr>
              <a:t>2018</a:t>
            </a:r>
            <a:endParaRPr lang="pl-PL" sz="3200" dirty="0">
              <a:solidFill>
                <a:srgbClr val="0070C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242917"/>
              </p:ext>
            </p:extLst>
          </p:nvPr>
        </p:nvGraphicFramePr>
        <p:xfrm>
          <a:off x="395536" y="1203598"/>
          <a:ext cx="460851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9" y="1491630"/>
            <a:ext cx="421246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24544" y="411510"/>
            <a:ext cx="5698976" cy="709588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PRIORYTETY 2018</a:t>
            </a:r>
            <a:endParaRPr lang="pl-PL" dirty="0">
              <a:solidFill>
                <a:srgbClr val="0070C0"/>
              </a:solidFill>
            </a:endParaRP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087027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258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l-PL" sz="3200" dirty="0" smtClean="0">
                <a:solidFill>
                  <a:srgbClr val="0070C0"/>
                </a:solidFill>
              </a:rPr>
              <a:t>ZASADY FORMALNE</a:t>
            </a:r>
            <a:endParaRPr lang="pl-PL" sz="3200" dirty="0">
              <a:solidFill>
                <a:srgbClr val="0070C0"/>
              </a:solidFill>
            </a:endParaRP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091760"/>
              </p:ext>
            </p:extLst>
          </p:nvPr>
        </p:nvGraphicFramePr>
        <p:xfrm>
          <a:off x="827584" y="1096965"/>
          <a:ext cx="496855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5" descr="C:\Program Files (x86)\Microsoft Office\MEDIA\CAGCAT10\j0293236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2211711"/>
            <a:ext cx="2248701" cy="16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08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l-PL" sz="3200" dirty="0" smtClean="0">
                <a:solidFill>
                  <a:srgbClr val="0070C0"/>
                </a:solidFill>
              </a:rPr>
              <a:t>ZASADY SZCZEGÓŁOWE </a:t>
            </a:r>
            <a:endParaRPr lang="pl-PL" sz="3200" dirty="0">
              <a:solidFill>
                <a:srgbClr val="0070C0"/>
              </a:solidFill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917635"/>
              </p:ext>
            </p:extLst>
          </p:nvPr>
        </p:nvGraphicFramePr>
        <p:xfrm>
          <a:off x="899592" y="1203600"/>
          <a:ext cx="6635080" cy="3387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85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1561</Words>
  <Application>Microsoft Office PowerPoint</Application>
  <PresentationFormat>Pokaz na ekranie (16:9)</PresentationFormat>
  <Paragraphs>264</Paragraphs>
  <Slides>43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44" baseType="lpstr">
      <vt:lpstr>Motyw pakietu Office</vt:lpstr>
      <vt:lpstr> PROGRAMY BILATERALNE  WYMIAN MŁODZIEŻY  Ogólnopolski Dzień Informacyjny Programu Erasmus +</vt:lpstr>
      <vt:lpstr>INFORMACJE O PROGRAMIE</vt:lpstr>
      <vt:lpstr>O RADZIE</vt:lpstr>
      <vt:lpstr>Prezentacja programu PowerPoint</vt:lpstr>
      <vt:lpstr>DZIAŁALNOŚĆ</vt:lpstr>
      <vt:lpstr>KONKURS WNIOSKÓW 2018</vt:lpstr>
      <vt:lpstr>PRIORYTETY 2018</vt:lpstr>
      <vt:lpstr>ZASADY FORMALNE</vt:lpstr>
      <vt:lpstr>ZASADY SZCZEGÓŁOWE </vt:lpstr>
      <vt:lpstr>FORMATY I MIEJSCA REALIZACJI PROJEKTÓW</vt:lpstr>
      <vt:lpstr>ZASADY FINANSOWE</vt:lpstr>
      <vt:lpstr>ZASADA DZIAŁANIA KALKULATORA </vt:lpstr>
      <vt:lpstr>Prezentacja programu PowerPoint</vt:lpstr>
      <vt:lpstr>O FUNDUSZU</vt:lpstr>
      <vt:lpstr>NARODOWE INSTYTUCJE ZARZĄDZAJĄCE</vt:lpstr>
      <vt:lpstr>CELE</vt:lpstr>
      <vt:lpstr>KONKURS WNIOSKÓW 2018</vt:lpstr>
      <vt:lpstr>PRIORYTETY </vt:lpstr>
      <vt:lpstr>ZASADY FORMALNE</vt:lpstr>
      <vt:lpstr>FORMATY PROJEKTÓW</vt:lpstr>
      <vt:lpstr>ZASADY SZCZEGÓŁOWE – FORMAT 1.</vt:lpstr>
      <vt:lpstr>Prezentacja programu PowerPoint</vt:lpstr>
      <vt:lpstr>Prezentacja programu PowerPoint</vt:lpstr>
      <vt:lpstr>Prezentacja programu PowerPoint</vt:lpstr>
      <vt:lpstr>ZASADA DZIAŁANIA KALKULATORA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Etapy projektu</vt:lpstr>
      <vt:lpstr>Prezentacja programu PowerPoint</vt:lpstr>
      <vt:lpstr>UPOWSZECHNIANIE REZULTATÓW PROJEKTU</vt:lpstr>
      <vt:lpstr>Prezentacja programu PowerPoint</vt:lpstr>
      <vt:lpstr>TEMATY PROJEKTÓW</vt:lpstr>
      <vt:lpstr>ZAINSPIRUJ SIĘ! </vt:lpstr>
      <vt:lpstr>ZAINSPIRUJ SIĘ! </vt:lpstr>
      <vt:lpstr>ZAINSPIRUJ SIĘ! </vt:lpstr>
      <vt:lpstr>Prezentacja programu PowerPoint</vt:lpstr>
      <vt:lpstr>Prezentacja programu PowerPoint</vt:lpstr>
      <vt:lpstr>Prezentacja programu PowerPoint</vt:lpstr>
      <vt:lpstr>SYSTEM ONLINE SKŁADANIA WNIOSKÓW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2018-01-02T08:18:03Z</dcterms:created>
  <dcterms:modified xsi:type="dcterms:W3CDTF">2019-01-10T08:56:58Z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1045</vt:i4>
  </property>
  <property fmtid="{D5CDD505-2E9C-101B-9397-08002B2CF9AE}" pid="3" name="_Version">
    <vt:lpwstr>12.0.4518</vt:lpwstr>
  </property>
</Properties>
</file>