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7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26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265" r:id="rId20"/>
    <p:sldId id="263" r:id="rId21"/>
    <p:sldId id="310" r:id="rId22"/>
    <p:sldId id="311" r:id="rId23"/>
    <p:sldId id="291" r:id="rId24"/>
    <p:sldId id="289" r:id="rId25"/>
    <p:sldId id="292" r:id="rId26"/>
    <p:sldId id="290" r:id="rId27"/>
    <p:sldId id="285" r:id="rId28"/>
    <p:sldId id="308" r:id="rId29"/>
    <p:sldId id="309" r:id="rId30"/>
    <p:sldId id="271" r:id="rId31"/>
    <p:sldId id="286" r:id="rId32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99FF66"/>
    <a:srgbClr val="FF9900"/>
    <a:srgbClr val="5B9BD5"/>
    <a:srgbClr val="FF99FF"/>
    <a:srgbClr val="003366"/>
    <a:srgbClr val="FFFF00"/>
    <a:srgbClr val="3399FF"/>
    <a:srgbClr val="666699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71" autoAdjust="0"/>
  </p:normalViewPr>
  <p:slideViewPr>
    <p:cSldViewPr snapToGrid="0">
      <p:cViewPr varScale="1">
        <p:scale>
          <a:sx n="65" d="100"/>
          <a:sy n="65" d="100"/>
        </p:scale>
        <p:origin x="708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9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5CD8A2-B7BB-4DC3-AFBC-071B526A1FD7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E82D9064-1C7D-4982-966F-9A3EC3B8226D}">
      <dgm:prSet phldrT="[Tekst]"/>
      <dgm:spPr>
        <a:xfrm>
          <a:off x="236735" y="1379"/>
          <a:ext cx="3050116" cy="778696"/>
        </a:xfrm>
        <a:prstGeom prst="roundRect">
          <a:avLst>
            <a:gd name="adj" fmla="val 10000"/>
          </a:avLst>
        </a:prstGeom>
        <a:solidFill>
          <a:srgbClr val="1F4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pl-PL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Kształcenie  </a:t>
          </a:r>
          <a:br>
            <a:rPr lang="pl-PL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pl-PL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 szkolenie zawodowe </a:t>
          </a:r>
        </a:p>
      </dgm:t>
    </dgm:pt>
    <dgm:pt modelId="{C951494C-86F3-42B3-8048-EBA9070670ED}" type="parTrans" cxnId="{3FB94121-5A63-480A-873B-9D5AB7688ECB}">
      <dgm:prSet/>
      <dgm:spPr/>
      <dgm:t>
        <a:bodyPr/>
        <a:lstStyle/>
        <a:p>
          <a:endParaRPr lang="pl-PL"/>
        </a:p>
      </dgm:t>
    </dgm:pt>
    <dgm:pt modelId="{4DB6C0B7-8379-40FD-95D2-304B95B05D40}" type="sibTrans" cxnId="{3FB94121-5A63-480A-873B-9D5AB7688ECB}">
      <dgm:prSet/>
      <dgm:spPr/>
      <dgm:t>
        <a:bodyPr/>
        <a:lstStyle/>
        <a:p>
          <a:endParaRPr lang="pl-PL"/>
        </a:p>
      </dgm:t>
    </dgm:pt>
    <dgm:pt modelId="{2159A688-3273-4463-83EF-05EC71EA74AA}">
      <dgm:prSet phldrT="[Tekst]" custT="1"/>
      <dgm:spPr>
        <a:xfrm>
          <a:off x="846758" y="855302"/>
          <a:ext cx="2308767" cy="129232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1F497D"/>
          </a:solidFill>
          <a:prstDash val="solid"/>
        </a:ln>
        <a:effectLst/>
      </dgm:spPr>
      <dgm:t>
        <a:bodyPr/>
        <a:lstStyle/>
        <a:p>
          <a:pPr algn="ctr"/>
          <a:r>
            <a:rPr lang="en-US" sz="2000" b="1" i="1" dirty="0">
              <a:solidFill>
                <a:srgbClr val="FF0000"/>
              </a:solidFill>
              <a:latin typeface="Calibri"/>
              <a:ea typeface="+mn-ea"/>
              <a:cs typeface="+mn-cs"/>
            </a:rPr>
            <a:t>Technical and Vocational Skills Development</a:t>
          </a:r>
          <a:endParaRPr lang="pl-PL" sz="2000" b="1" i="1" dirty="0">
            <a:solidFill>
              <a:srgbClr val="FF0000"/>
            </a:solidFill>
            <a:latin typeface="Calibri"/>
            <a:ea typeface="+mn-ea"/>
            <a:cs typeface="+mn-cs"/>
          </a:endParaRPr>
        </a:p>
        <a:p>
          <a:pPr algn="ctr"/>
          <a:r>
            <a:rPr lang="pl-PL" sz="1600" b="1" i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2016-2018</a:t>
          </a:r>
        </a:p>
        <a:p>
          <a:pPr algn="ctr"/>
          <a:r>
            <a:rPr lang="pl-PL" sz="1600" dirty="0" smtClean="0"/>
            <a:t>2016-1-PL01-KA202-026837</a:t>
          </a:r>
          <a:endParaRPr lang="pl-PL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35138B56-14CB-4779-84A3-32257259947F}" type="parTrans" cxnId="{4E90346E-C1E8-434F-B3DC-9EA410F81F6D}">
      <dgm:prSet/>
      <dgm:spPr>
        <a:xfrm>
          <a:off x="541746" y="780076"/>
          <a:ext cx="305011" cy="721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1389"/>
              </a:lnTo>
              <a:lnTo>
                <a:pt x="305011" y="721389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l-PL"/>
        </a:p>
      </dgm:t>
    </dgm:pt>
    <dgm:pt modelId="{0FF22625-D1AB-44C9-9BEF-0C364CBD1314}" type="sibTrans" cxnId="{4E90346E-C1E8-434F-B3DC-9EA410F81F6D}">
      <dgm:prSet/>
      <dgm:spPr/>
      <dgm:t>
        <a:bodyPr/>
        <a:lstStyle/>
        <a:p>
          <a:endParaRPr lang="pl-PL"/>
        </a:p>
      </dgm:t>
    </dgm:pt>
    <dgm:pt modelId="{D9A16C2E-99C3-4646-8F75-B6511D35D647}">
      <dgm:prSet phldrT="[Tekst]" custT="1"/>
      <dgm:spPr>
        <a:xfrm>
          <a:off x="862087" y="2198002"/>
          <a:ext cx="2289663" cy="103933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1F497D"/>
          </a:solidFill>
          <a:prstDash val="solid"/>
        </a:ln>
        <a:effectLst/>
      </dgm:spPr>
      <dgm:t>
        <a:bodyPr/>
        <a:lstStyle/>
        <a:p>
          <a:r>
            <a:rPr lang="en-US" sz="2000" b="1" i="1" dirty="0">
              <a:solidFill>
                <a:srgbClr val="FF0000"/>
              </a:solidFill>
              <a:latin typeface="Calibri"/>
              <a:ea typeface="+mn-ea"/>
              <a:cs typeface="+mn-cs"/>
            </a:rPr>
            <a:t>Entrepreneurs </a:t>
          </a:r>
          <a:endParaRPr lang="pl-PL" sz="2000" b="1" i="1" dirty="0">
            <a:solidFill>
              <a:srgbClr val="FF0000"/>
            </a:solidFill>
            <a:latin typeface="Calibri"/>
            <a:ea typeface="+mn-ea"/>
            <a:cs typeface="+mn-cs"/>
          </a:endParaRPr>
        </a:p>
        <a:p>
          <a:r>
            <a:rPr lang="en-US" sz="2000" b="1" i="1" dirty="0">
              <a:solidFill>
                <a:srgbClr val="FF0000"/>
              </a:solidFill>
              <a:latin typeface="Calibri"/>
              <a:ea typeface="+mn-ea"/>
              <a:cs typeface="+mn-cs"/>
            </a:rPr>
            <a:t>of the Future</a:t>
          </a:r>
          <a:endParaRPr lang="pl-PL" sz="2000" b="1" i="1" dirty="0">
            <a:solidFill>
              <a:srgbClr val="FF0000"/>
            </a:solidFill>
            <a:latin typeface="Calibri"/>
            <a:ea typeface="+mn-ea"/>
            <a:cs typeface="+mn-cs"/>
          </a:endParaRPr>
        </a:p>
        <a:p>
          <a:r>
            <a:rPr lang="pl-PL" sz="1600" b="1" i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2018-2020</a:t>
          </a:r>
        </a:p>
        <a:p>
          <a:r>
            <a:rPr lang="pl-PL" sz="1600" dirty="0" smtClean="0">
              <a:effectLst/>
              <a:latin typeface="+mn-lt"/>
            </a:rPr>
            <a:t>2018-1-PL01-KA202-051120</a:t>
          </a:r>
          <a:endParaRPr lang="pl-PL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gm:t>
    </dgm:pt>
    <dgm:pt modelId="{677AB7D2-DD39-4955-B918-58C81261C85A}" type="parTrans" cxnId="{5DF9C5D1-D912-416A-8907-EBE285266452}">
      <dgm:prSet/>
      <dgm:spPr>
        <a:xfrm>
          <a:off x="541746" y="780076"/>
          <a:ext cx="320340" cy="19375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7595"/>
              </a:lnTo>
              <a:lnTo>
                <a:pt x="320340" y="1937595"/>
              </a:lnTo>
            </a:path>
          </a:pathLst>
        </a:custGeom>
        <a:noFill/>
        <a:ln w="25400" cap="flat" cmpd="sng" algn="ctr">
          <a:solidFill>
            <a:srgbClr val="1F497D"/>
          </a:solidFill>
          <a:prstDash val="solid"/>
        </a:ln>
        <a:effectLst/>
      </dgm:spPr>
      <dgm:t>
        <a:bodyPr/>
        <a:lstStyle/>
        <a:p>
          <a:endParaRPr lang="pl-PL"/>
        </a:p>
      </dgm:t>
    </dgm:pt>
    <dgm:pt modelId="{AFE62C57-B7A5-407A-9D6C-4E83D003A075}" type="sibTrans" cxnId="{5DF9C5D1-D912-416A-8907-EBE285266452}">
      <dgm:prSet/>
      <dgm:spPr/>
      <dgm:t>
        <a:bodyPr/>
        <a:lstStyle/>
        <a:p>
          <a:endParaRPr lang="pl-PL"/>
        </a:p>
      </dgm:t>
    </dgm:pt>
    <dgm:pt modelId="{0AF8FB82-53EF-42E7-8D21-2E1FF6B8518F}">
      <dgm:prSet phldrT="[Tekst]"/>
      <dgm:spPr>
        <a:xfrm>
          <a:off x="3369239" y="1355"/>
          <a:ext cx="3088710" cy="782731"/>
        </a:xfrm>
        <a:prstGeom prst="roundRect">
          <a:avLst>
            <a:gd name="adj" fmla="val 10000"/>
          </a:avLst>
        </a:prstGeom>
        <a:solidFill>
          <a:srgbClr val="1F4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pl-PL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Edukacja dorosłych</a:t>
          </a:r>
        </a:p>
      </dgm:t>
    </dgm:pt>
    <dgm:pt modelId="{72DC3066-4CB2-4C73-9C59-AB216FAF2031}" type="parTrans" cxnId="{D51DF32F-D371-4266-A4DA-9FACBE35206C}">
      <dgm:prSet/>
      <dgm:spPr/>
      <dgm:t>
        <a:bodyPr/>
        <a:lstStyle/>
        <a:p>
          <a:endParaRPr lang="pl-PL"/>
        </a:p>
      </dgm:t>
    </dgm:pt>
    <dgm:pt modelId="{4B4B31C1-1EA5-4236-9025-78B3CCD7FD86}" type="sibTrans" cxnId="{D51DF32F-D371-4266-A4DA-9FACBE35206C}">
      <dgm:prSet/>
      <dgm:spPr/>
      <dgm:t>
        <a:bodyPr/>
        <a:lstStyle/>
        <a:p>
          <a:endParaRPr lang="pl-PL"/>
        </a:p>
      </dgm:t>
    </dgm:pt>
    <dgm:pt modelId="{817B2021-54B3-4800-AA25-6624523F259E}">
      <dgm:prSet phldrT="[Tekst]" custT="1"/>
      <dgm:spPr>
        <a:xfrm>
          <a:off x="4070375" y="1890271"/>
          <a:ext cx="2203835" cy="1017122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1F497D"/>
          </a:solidFill>
          <a:prstDash val="solid"/>
        </a:ln>
        <a:effectLst/>
      </dgm:spPr>
      <dgm:t>
        <a:bodyPr/>
        <a:lstStyle/>
        <a:p>
          <a:pPr>
            <a:spcAft>
              <a:spcPts val="0"/>
            </a:spcAft>
          </a:pPr>
          <a:r>
            <a:rPr lang="en-US" sz="2400" b="1" i="1" dirty="0">
              <a:solidFill>
                <a:srgbClr val="FF0000"/>
              </a:solidFill>
              <a:latin typeface="Calibri"/>
              <a:ea typeface="+mn-ea"/>
              <a:cs typeface="+mn-cs"/>
            </a:rPr>
            <a:t>Your life – </a:t>
          </a:r>
          <a:r>
            <a:rPr lang="pl-PL" sz="2400" b="1" i="1" dirty="0">
              <a:solidFill>
                <a:srgbClr val="FF0000"/>
              </a:solidFill>
              <a:latin typeface="Calibri"/>
              <a:ea typeface="+mn-ea"/>
              <a:cs typeface="+mn-cs"/>
            </a:rPr>
            <a:t/>
          </a:r>
          <a:br>
            <a:rPr lang="pl-PL" sz="2400" b="1" i="1" dirty="0">
              <a:solidFill>
                <a:srgbClr val="FF0000"/>
              </a:solidFill>
              <a:latin typeface="Calibri"/>
              <a:ea typeface="+mn-ea"/>
              <a:cs typeface="+mn-cs"/>
            </a:rPr>
          </a:br>
          <a:r>
            <a:rPr lang="en-US" sz="2400" b="1" i="1" dirty="0">
              <a:solidFill>
                <a:srgbClr val="FF0000"/>
              </a:solidFill>
              <a:latin typeface="Calibri"/>
              <a:ea typeface="+mn-ea"/>
              <a:cs typeface="+mn-cs"/>
            </a:rPr>
            <a:t>your story</a:t>
          </a:r>
          <a:endParaRPr lang="pl-PL" sz="2400" b="1" i="1" dirty="0">
            <a:solidFill>
              <a:srgbClr val="FF0000"/>
            </a:solidFill>
            <a:latin typeface="Calibri"/>
            <a:ea typeface="+mn-ea"/>
            <a:cs typeface="+mn-cs"/>
          </a:endParaRPr>
        </a:p>
        <a:p>
          <a:pPr>
            <a:spcAft>
              <a:spcPct val="35000"/>
            </a:spcAft>
          </a:pPr>
          <a:r>
            <a:rPr lang="pl-PL" sz="1600" b="1" i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2017-2019 </a:t>
          </a:r>
        </a:p>
        <a:p>
          <a:pPr>
            <a:spcAft>
              <a:spcPct val="35000"/>
            </a:spcAft>
          </a:pPr>
          <a:r>
            <a:rPr lang="pl-PL" sz="1600" b="0" i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2017-1-PL01-KA204-038666</a:t>
          </a:r>
          <a:endParaRPr lang="pl-PL" sz="1600" b="0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E93DA319-E386-49A1-AEFD-76C6A23CDFAF}" type="parTrans" cxnId="{16332FF8-7B57-4329-8767-96D6FFCAE2A2}">
      <dgm:prSet/>
      <dgm:spPr>
        <a:xfrm>
          <a:off x="3678110" y="784087"/>
          <a:ext cx="392265" cy="16147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4746"/>
              </a:lnTo>
              <a:lnTo>
                <a:pt x="392265" y="1614746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l-PL"/>
        </a:p>
      </dgm:t>
    </dgm:pt>
    <dgm:pt modelId="{85ED91F8-3BB9-43DF-A18F-31B3FCCA3254}" type="sibTrans" cxnId="{16332FF8-7B57-4329-8767-96D6FFCAE2A2}">
      <dgm:prSet/>
      <dgm:spPr/>
      <dgm:t>
        <a:bodyPr/>
        <a:lstStyle/>
        <a:p>
          <a:endParaRPr lang="pl-PL"/>
        </a:p>
      </dgm:t>
    </dgm:pt>
    <dgm:pt modelId="{EF24906E-2299-4B9E-889A-0BE6039999A9}">
      <dgm:prSet phldrT="[Tekst]" custT="1"/>
      <dgm:spPr>
        <a:xfrm>
          <a:off x="4055046" y="2997949"/>
          <a:ext cx="2165695" cy="106784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1F497D"/>
          </a:solidFill>
          <a:prstDash val="solid"/>
        </a:ln>
        <a:effectLst/>
      </dgm:spPr>
      <dgm:t>
        <a:bodyPr/>
        <a:lstStyle/>
        <a:p>
          <a:pPr>
            <a:spcAft>
              <a:spcPct val="35000"/>
            </a:spcAft>
          </a:pPr>
          <a:r>
            <a:rPr lang="en-US" sz="2000" b="1" i="1" dirty="0">
              <a:solidFill>
                <a:srgbClr val="FF0000"/>
              </a:solidFill>
              <a:latin typeface="Calibri"/>
              <a:ea typeface="+mn-ea"/>
              <a:cs typeface="+mn-cs"/>
            </a:rPr>
            <a:t>Learn together – </a:t>
          </a:r>
          <a:r>
            <a:rPr lang="pl-PL" sz="2000" b="1" i="1" dirty="0" smtClean="0">
              <a:solidFill>
                <a:srgbClr val="FF0000"/>
              </a:solidFill>
              <a:latin typeface="Calibri"/>
              <a:ea typeface="+mn-ea"/>
              <a:cs typeface="+mn-cs"/>
            </a:rPr>
            <a:t/>
          </a:r>
          <a:br>
            <a:rPr lang="pl-PL" sz="2000" b="1" i="1" dirty="0" smtClean="0">
              <a:solidFill>
                <a:srgbClr val="FF0000"/>
              </a:solidFill>
              <a:latin typeface="Calibri"/>
              <a:ea typeface="+mn-ea"/>
              <a:cs typeface="+mn-cs"/>
            </a:rPr>
          </a:br>
          <a:r>
            <a:rPr lang="en-US" sz="2000" b="1" i="1" dirty="0" smtClean="0">
              <a:solidFill>
                <a:srgbClr val="FF0000"/>
              </a:solidFill>
              <a:latin typeface="Calibri"/>
              <a:ea typeface="+mn-ea"/>
              <a:cs typeface="+mn-cs"/>
            </a:rPr>
            <a:t>create </a:t>
          </a:r>
          <a:r>
            <a:rPr lang="en-US" sz="2000" b="1" i="1" dirty="0">
              <a:solidFill>
                <a:srgbClr val="FF0000"/>
              </a:solidFill>
              <a:latin typeface="Calibri"/>
              <a:ea typeface="+mn-ea"/>
              <a:cs typeface="+mn-cs"/>
            </a:rPr>
            <a:t>opportunities</a:t>
          </a:r>
          <a:endParaRPr lang="pl-PL" sz="2000" b="1" i="1" dirty="0">
            <a:solidFill>
              <a:srgbClr val="FF0000"/>
            </a:solidFill>
            <a:latin typeface="Calibri"/>
            <a:ea typeface="+mn-ea"/>
            <a:cs typeface="+mn-cs"/>
          </a:endParaRPr>
        </a:p>
        <a:p>
          <a:pPr>
            <a:spcAft>
              <a:spcPts val="0"/>
            </a:spcAft>
          </a:pPr>
          <a:r>
            <a:rPr lang="pl-PL" sz="1600" b="1" i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2018-2020</a:t>
          </a:r>
        </a:p>
        <a:p>
          <a:pPr>
            <a:spcAft>
              <a:spcPct val="35000"/>
            </a:spcAft>
          </a:pPr>
          <a:r>
            <a:rPr lang="pl-PL" sz="1600" b="0" i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2018-1-PL01-KA204-050952</a:t>
          </a:r>
          <a:r>
            <a:rPr lang="pl-PL" sz="1600" b="1" i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endParaRPr lang="pl-PL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B9A5B85-A8B2-4E60-8DFE-BE9131704749}" type="parTrans" cxnId="{B9F2687D-C212-4444-81EC-C4B36EE1E0B3}">
      <dgm:prSet/>
      <dgm:spPr>
        <a:xfrm>
          <a:off x="3678110" y="784087"/>
          <a:ext cx="376935" cy="2747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7785"/>
              </a:lnTo>
              <a:lnTo>
                <a:pt x="376935" y="2747785"/>
              </a:lnTo>
            </a:path>
          </a:pathLst>
        </a:custGeom>
        <a:noFill/>
        <a:ln w="25400" cap="flat" cmpd="sng" algn="ctr">
          <a:solidFill>
            <a:srgbClr val="1F497D"/>
          </a:solidFill>
          <a:prstDash val="solid"/>
        </a:ln>
        <a:effectLst/>
      </dgm:spPr>
      <dgm:t>
        <a:bodyPr/>
        <a:lstStyle/>
        <a:p>
          <a:endParaRPr lang="pl-PL"/>
        </a:p>
      </dgm:t>
    </dgm:pt>
    <dgm:pt modelId="{C4510DCC-0366-4784-AFE6-FD4C6A51DFAF}" type="sibTrans" cxnId="{B9F2687D-C212-4444-81EC-C4B36EE1E0B3}">
      <dgm:prSet/>
      <dgm:spPr/>
      <dgm:t>
        <a:bodyPr/>
        <a:lstStyle/>
        <a:p>
          <a:endParaRPr lang="pl-PL"/>
        </a:p>
      </dgm:t>
    </dgm:pt>
    <dgm:pt modelId="{2650217F-E749-4970-A781-1893865237CF}">
      <dgm:prSet phldrT="[Tekst]" custT="1"/>
      <dgm:spPr>
        <a:xfrm>
          <a:off x="4055046" y="859337"/>
          <a:ext cx="2222525" cy="97103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1F497D"/>
          </a:solidFill>
          <a:prstDash val="solid"/>
        </a:ln>
        <a:effectLst/>
      </dgm:spPr>
      <dgm:t>
        <a:bodyPr/>
        <a:lstStyle/>
        <a:p>
          <a:r>
            <a:rPr lang="pl-PL" sz="2400" b="1" i="1" dirty="0">
              <a:solidFill>
                <a:srgbClr val="FF0000"/>
              </a:solidFill>
              <a:latin typeface="Calibri"/>
              <a:ea typeface="+mn-ea"/>
              <a:cs typeface="+mn-cs"/>
            </a:rPr>
            <a:t>Tell </a:t>
          </a:r>
          <a:r>
            <a:rPr lang="pl-PL" sz="2400" b="1" i="1" dirty="0" err="1">
              <a:solidFill>
                <a:srgbClr val="FF0000"/>
              </a:solidFill>
              <a:latin typeface="Calibri"/>
              <a:ea typeface="+mn-ea"/>
              <a:cs typeface="+mn-cs"/>
            </a:rPr>
            <a:t>your</a:t>
          </a:r>
          <a:r>
            <a:rPr lang="pl-PL" sz="2400" b="1" i="1" dirty="0">
              <a:solidFill>
                <a:srgbClr val="FF0000"/>
              </a:solidFill>
              <a:latin typeface="Calibri"/>
              <a:ea typeface="+mn-ea"/>
              <a:cs typeface="+mn-cs"/>
            </a:rPr>
            <a:t> story</a:t>
          </a:r>
        </a:p>
        <a:p>
          <a:r>
            <a:rPr lang="pl-PL" sz="1600" b="1" i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2015-2017 </a:t>
          </a:r>
        </a:p>
        <a:p>
          <a:r>
            <a:rPr lang="pl-PL" sz="1600" b="0" i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2015-1-PL01-KA204-017038 </a:t>
          </a:r>
          <a:endParaRPr lang="pl-PL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3A856012-3FCF-446B-90D2-8B23D652F2C7}" type="parTrans" cxnId="{58C70F91-819C-4632-84A7-D5D8BF136FD2}">
      <dgm:prSet/>
      <dgm:spPr>
        <a:xfrm>
          <a:off x="3678110" y="784087"/>
          <a:ext cx="376935" cy="5607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0768"/>
              </a:lnTo>
              <a:lnTo>
                <a:pt x="376935" y="560768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pl-PL"/>
        </a:p>
      </dgm:t>
    </dgm:pt>
    <dgm:pt modelId="{20910C80-EBC5-4F98-ABC8-F31C248B4BF8}" type="sibTrans" cxnId="{58C70F91-819C-4632-84A7-D5D8BF136FD2}">
      <dgm:prSet/>
      <dgm:spPr/>
      <dgm:t>
        <a:bodyPr/>
        <a:lstStyle/>
        <a:p>
          <a:endParaRPr lang="pl-PL"/>
        </a:p>
      </dgm:t>
    </dgm:pt>
    <dgm:pt modelId="{50A4483B-AD58-4C3D-92E1-6BCE7870AFDB}" type="pres">
      <dgm:prSet presAssocID="{445CD8A2-B7BB-4DC3-AFBC-071B526A1FD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F279B26A-6BE7-44A1-BBBE-02DC4ED8E6D4}" type="pres">
      <dgm:prSet presAssocID="{E82D9064-1C7D-4982-966F-9A3EC3B8226D}" presName="root" presStyleCnt="0"/>
      <dgm:spPr/>
    </dgm:pt>
    <dgm:pt modelId="{B9D415A9-FB93-432B-9D1A-7E81FB64674D}" type="pres">
      <dgm:prSet presAssocID="{E82D9064-1C7D-4982-966F-9A3EC3B8226D}" presName="rootComposite" presStyleCnt="0"/>
      <dgm:spPr/>
    </dgm:pt>
    <dgm:pt modelId="{6A8051B4-19DA-45C6-87BB-5D57B6C16FD0}" type="pres">
      <dgm:prSet presAssocID="{E82D9064-1C7D-4982-966F-9A3EC3B8226D}" presName="rootText" presStyleLbl="node1" presStyleIdx="0" presStyleCnt="2" custScaleX="506822" custScaleY="258784"/>
      <dgm:spPr/>
      <dgm:t>
        <a:bodyPr/>
        <a:lstStyle/>
        <a:p>
          <a:endParaRPr lang="pl-PL"/>
        </a:p>
      </dgm:t>
    </dgm:pt>
    <dgm:pt modelId="{C6F6001C-6BA0-480F-ACC4-232A4F63F5A7}" type="pres">
      <dgm:prSet presAssocID="{E82D9064-1C7D-4982-966F-9A3EC3B8226D}" presName="rootConnector" presStyleLbl="node1" presStyleIdx="0" presStyleCnt="2"/>
      <dgm:spPr/>
      <dgm:t>
        <a:bodyPr/>
        <a:lstStyle/>
        <a:p>
          <a:endParaRPr lang="pl-PL"/>
        </a:p>
      </dgm:t>
    </dgm:pt>
    <dgm:pt modelId="{8963DAA2-778B-4712-B8EC-BBF0CAB3EEC3}" type="pres">
      <dgm:prSet presAssocID="{E82D9064-1C7D-4982-966F-9A3EC3B8226D}" presName="childShape" presStyleCnt="0"/>
      <dgm:spPr/>
    </dgm:pt>
    <dgm:pt modelId="{789D97E1-B483-4215-8437-723AE4E34420}" type="pres">
      <dgm:prSet presAssocID="{35138B56-14CB-4779-84A3-32257259947F}" presName="Name13" presStyleLbl="parChTrans1D2" presStyleIdx="0" presStyleCnt="5"/>
      <dgm:spPr/>
      <dgm:t>
        <a:bodyPr/>
        <a:lstStyle/>
        <a:p>
          <a:endParaRPr lang="pl-PL"/>
        </a:p>
      </dgm:t>
    </dgm:pt>
    <dgm:pt modelId="{C17502F2-EE33-4CF5-995B-210D564DD5EE}" type="pres">
      <dgm:prSet presAssocID="{2159A688-3273-4463-83EF-05EC71EA74AA}" presName="childText" presStyleLbl="bgAcc1" presStyleIdx="0" presStyleCnt="5" custScaleX="479545" custScaleY="367724" custLinFactNeighborY="-1354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44855E5-78A4-4AD5-9B41-B895D9F82975}" type="pres">
      <dgm:prSet presAssocID="{677AB7D2-DD39-4955-B918-58C81261C85A}" presName="Name13" presStyleLbl="parChTrans1D2" presStyleIdx="1" presStyleCnt="5"/>
      <dgm:spPr/>
      <dgm:t>
        <a:bodyPr/>
        <a:lstStyle/>
        <a:p>
          <a:endParaRPr lang="pl-PL"/>
        </a:p>
      </dgm:t>
    </dgm:pt>
    <dgm:pt modelId="{565B1C53-1C0E-4F87-956A-649B8AD641A2}" type="pres">
      <dgm:prSet presAssocID="{D9A16C2E-99C3-4646-8F75-B6511D35D647}" presName="childText" presStyleLbl="bgAcc1" presStyleIdx="1" presStyleCnt="5" custScaleX="475577" custScaleY="381876" custLinFactNeighborX="3184" custLinFactNeighborY="-825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ECDE565-1A48-42D1-8B39-713817B1633E}" type="pres">
      <dgm:prSet presAssocID="{0AF8FB82-53EF-42E7-8D21-2E1FF6B8518F}" presName="root" presStyleCnt="0"/>
      <dgm:spPr/>
    </dgm:pt>
    <dgm:pt modelId="{62B6AF91-935A-44EE-B77E-424E594A1C50}" type="pres">
      <dgm:prSet presAssocID="{0AF8FB82-53EF-42E7-8D21-2E1FF6B8518F}" presName="rootComposite" presStyleCnt="0"/>
      <dgm:spPr/>
    </dgm:pt>
    <dgm:pt modelId="{FD3E480D-129B-4F78-850C-3BFB6E9C917C}" type="pres">
      <dgm:prSet presAssocID="{0AF8FB82-53EF-42E7-8D21-2E1FF6B8518F}" presName="rootText" presStyleLbl="node1" presStyleIdx="1" presStyleCnt="2" custScaleX="513235" custScaleY="260125" custLinFactNeighborX="-11310" custLinFactNeighborY="-8"/>
      <dgm:spPr/>
      <dgm:t>
        <a:bodyPr/>
        <a:lstStyle/>
        <a:p>
          <a:endParaRPr lang="pl-PL"/>
        </a:p>
      </dgm:t>
    </dgm:pt>
    <dgm:pt modelId="{ECD58860-2CE5-433C-A2E4-C849A73B184A}" type="pres">
      <dgm:prSet presAssocID="{0AF8FB82-53EF-42E7-8D21-2E1FF6B8518F}" presName="rootConnector" presStyleLbl="node1" presStyleIdx="1" presStyleCnt="2"/>
      <dgm:spPr/>
      <dgm:t>
        <a:bodyPr/>
        <a:lstStyle/>
        <a:p>
          <a:endParaRPr lang="pl-PL"/>
        </a:p>
      </dgm:t>
    </dgm:pt>
    <dgm:pt modelId="{E40D812E-CD04-42FA-88FB-8F5E6918A7A6}" type="pres">
      <dgm:prSet presAssocID="{0AF8FB82-53EF-42E7-8D21-2E1FF6B8518F}" presName="childShape" presStyleCnt="0"/>
      <dgm:spPr/>
    </dgm:pt>
    <dgm:pt modelId="{A4C98218-B492-4629-8C3E-A91D0412498C}" type="pres">
      <dgm:prSet presAssocID="{3A856012-3FCF-446B-90D2-8B23D652F2C7}" presName="Name13" presStyleLbl="parChTrans1D2" presStyleIdx="2" presStyleCnt="5"/>
      <dgm:spPr/>
      <dgm:t>
        <a:bodyPr/>
        <a:lstStyle/>
        <a:p>
          <a:endParaRPr lang="pl-PL"/>
        </a:p>
      </dgm:t>
    </dgm:pt>
    <dgm:pt modelId="{7AE5ADB6-8172-48A4-AA52-4341306B4E94}" type="pres">
      <dgm:prSet presAssocID="{2650217F-E749-4970-A781-1893865237CF}" presName="childText" presStyleLbl="bgAcc1" presStyleIdx="2" presStyleCnt="5" custScaleX="461632" custScaleY="32270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4935A96-8B53-457E-B7F3-5DEB2D1959C0}" type="pres">
      <dgm:prSet presAssocID="{E93DA319-E386-49A1-AEFD-76C6A23CDFAF}" presName="Name13" presStyleLbl="parChTrans1D2" presStyleIdx="3" presStyleCnt="5"/>
      <dgm:spPr/>
      <dgm:t>
        <a:bodyPr/>
        <a:lstStyle/>
        <a:p>
          <a:endParaRPr lang="pl-PL"/>
        </a:p>
      </dgm:t>
    </dgm:pt>
    <dgm:pt modelId="{E806E0D7-0853-4F12-B72C-B7D005B2A8A6}" type="pres">
      <dgm:prSet presAssocID="{817B2021-54B3-4800-AA25-6624523F259E}" presName="childText" presStyleLbl="bgAcc1" presStyleIdx="3" presStyleCnt="5" custScaleX="457750" custScaleY="338020" custLinFactNeighborX="3184" custLinFactNeighborY="-509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6A87233-42F1-4064-80C0-714B585B6761}" type="pres">
      <dgm:prSet presAssocID="{DB9A5B85-A8B2-4E60-8DFE-BE9131704749}" presName="Name13" presStyleLbl="parChTrans1D2" presStyleIdx="4" presStyleCnt="5"/>
      <dgm:spPr/>
      <dgm:t>
        <a:bodyPr/>
        <a:lstStyle/>
        <a:p>
          <a:endParaRPr lang="pl-PL"/>
        </a:p>
      </dgm:t>
    </dgm:pt>
    <dgm:pt modelId="{18027960-AD5B-4EFF-A037-A505198D6C39}" type="pres">
      <dgm:prSet presAssocID="{EF24906E-2299-4B9E-889A-0BE6039999A9}" presName="childText" presStyleLbl="bgAcc1" presStyleIdx="4" presStyleCnt="5" custScaleX="449828" custScaleY="35487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909671D-3479-427E-BDAB-6D1D93A3C8D4}" type="presOf" srcId="{DB9A5B85-A8B2-4E60-8DFE-BE9131704749}" destId="{46A87233-42F1-4064-80C0-714B585B6761}" srcOrd="0" destOrd="0" presId="urn:microsoft.com/office/officeart/2005/8/layout/hierarchy3"/>
    <dgm:cxn modelId="{583E6AEC-255E-48EA-A1DC-0BBA6DA63B82}" type="presOf" srcId="{E93DA319-E386-49A1-AEFD-76C6A23CDFAF}" destId="{24935A96-8B53-457E-B7F3-5DEB2D1959C0}" srcOrd="0" destOrd="0" presId="urn:microsoft.com/office/officeart/2005/8/layout/hierarchy3"/>
    <dgm:cxn modelId="{5730C880-CB94-4A1B-8D06-B632B5BD4192}" type="presOf" srcId="{0AF8FB82-53EF-42E7-8D21-2E1FF6B8518F}" destId="{FD3E480D-129B-4F78-850C-3BFB6E9C917C}" srcOrd="0" destOrd="0" presId="urn:microsoft.com/office/officeart/2005/8/layout/hierarchy3"/>
    <dgm:cxn modelId="{D51DF32F-D371-4266-A4DA-9FACBE35206C}" srcId="{445CD8A2-B7BB-4DC3-AFBC-071B526A1FD7}" destId="{0AF8FB82-53EF-42E7-8D21-2E1FF6B8518F}" srcOrd="1" destOrd="0" parTransId="{72DC3066-4CB2-4C73-9C59-AB216FAF2031}" sibTransId="{4B4B31C1-1EA5-4236-9025-78B3CCD7FD86}"/>
    <dgm:cxn modelId="{16332FF8-7B57-4329-8767-96D6FFCAE2A2}" srcId="{0AF8FB82-53EF-42E7-8D21-2E1FF6B8518F}" destId="{817B2021-54B3-4800-AA25-6624523F259E}" srcOrd="1" destOrd="0" parTransId="{E93DA319-E386-49A1-AEFD-76C6A23CDFAF}" sibTransId="{85ED91F8-3BB9-43DF-A18F-31B3FCCA3254}"/>
    <dgm:cxn modelId="{B9F2687D-C212-4444-81EC-C4B36EE1E0B3}" srcId="{0AF8FB82-53EF-42E7-8D21-2E1FF6B8518F}" destId="{EF24906E-2299-4B9E-889A-0BE6039999A9}" srcOrd="2" destOrd="0" parTransId="{DB9A5B85-A8B2-4E60-8DFE-BE9131704749}" sibTransId="{C4510DCC-0366-4784-AFE6-FD4C6A51DFAF}"/>
    <dgm:cxn modelId="{3FB94121-5A63-480A-873B-9D5AB7688ECB}" srcId="{445CD8A2-B7BB-4DC3-AFBC-071B526A1FD7}" destId="{E82D9064-1C7D-4982-966F-9A3EC3B8226D}" srcOrd="0" destOrd="0" parTransId="{C951494C-86F3-42B3-8048-EBA9070670ED}" sibTransId="{4DB6C0B7-8379-40FD-95D2-304B95B05D40}"/>
    <dgm:cxn modelId="{0AE73F4D-A2D5-423A-B9CB-40EB8F63738E}" type="presOf" srcId="{677AB7D2-DD39-4955-B918-58C81261C85A}" destId="{C44855E5-78A4-4AD5-9B41-B895D9F82975}" srcOrd="0" destOrd="0" presId="urn:microsoft.com/office/officeart/2005/8/layout/hierarchy3"/>
    <dgm:cxn modelId="{1432F86D-2E20-4757-A0A5-D4741EBE6FF6}" type="presOf" srcId="{2159A688-3273-4463-83EF-05EC71EA74AA}" destId="{C17502F2-EE33-4CF5-995B-210D564DD5EE}" srcOrd="0" destOrd="0" presId="urn:microsoft.com/office/officeart/2005/8/layout/hierarchy3"/>
    <dgm:cxn modelId="{F8094E47-C39A-4B5F-B97F-1FC4CCE05487}" type="presOf" srcId="{0AF8FB82-53EF-42E7-8D21-2E1FF6B8518F}" destId="{ECD58860-2CE5-433C-A2E4-C849A73B184A}" srcOrd="1" destOrd="0" presId="urn:microsoft.com/office/officeart/2005/8/layout/hierarchy3"/>
    <dgm:cxn modelId="{E9B26A5D-AE62-45CF-8632-865E9007539A}" type="presOf" srcId="{E82D9064-1C7D-4982-966F-9A3EC3B8226D}" destId="{C6F6001C-6BA0-480F-ACC4-232A4F63F5A7}" srcOrd="1" destOrd="0" presId="urn:microsoft.com/office/officeart/2005/8/layout/hierarchy3"/>
    <dgm:cxn modelId="{58C70F91-819C-4632-84A7-D5D8BF136FD2}" srcId="{0AF8FB82-53EF-42E7-8D21-2E1FF6B8518F}" destId="{2650217F-E749-4970-A781-1893865237CF}" srcOrd="0" destOrd="0" parTransId="{3A856012-3FCF-446B-90D2-8B23D652F2C7}" sibTransId="{20910C80-EBC5-4F98-ABC8-F31C248B4BF8}"/>
    <dgm:cxn modelId="{277CFF45-F5F0-4AB6-BFB4-772B9DE6CBB2}" type="presOf" srcId="{D9A16C2E-99C3-4646-8F75-B6511D35D647}" destId="{565B1C53-1C0E-4F87-956A-649B8AD641A2}" srcOrd="0" destOrd="0" presId="urn:microsoft.com/office/officeart/2005/8/layout/hierarchy3"/>
    <dgm:cxn modelId="{DF7756E6-B2C8-49FD-B3FF-776807DC17E4}" type="presOf" srcId="{3A856012-3FCF-446B-90D2-8B23D652F2C7}" destId="{A4C98218-B492-4629-8C3E-A91D0412498C}" srcOrd="0" destOrd="0" presId="urn:microsoft.com/office/officeart/2005/8/layout/hierarchy3"/>
    <dgm:cxn modelId="{129439DC-B240-4355-80FE-88CABEB709F6}" type="presOf" srcId="{EF24906E-2299-4B9E-889A-0BE6039999A9}" destId="{18027960-AD5B-4EFF-A037-A505198D6C39}" srcOrd="0" destOrd="0" presId="urn:microsoft.com/office/officeart/2005/8/layout/hierarchy3"/>
    <dgm:cxn modelId="{26E4DA8E-5D28-46A7-AFB2-1D6F6E752DE4}" type="presOf" srcId="{2650217F-E749-4970-A781-1893865237CF}" destId="{7AE5ADB6-8172-48A4-AA52-4341306B4E94}" srcOrd="0" destOrd="0" presId="urn:microsoft.com/office/officeart/2005/8/layout/hierarchy3"/>
    <dgm:cxn modelId="{5DF9C5D1-D912-416A-8907-EBE285266452}" srcId="{E82D9064-1C7D-4982-966F-9A3EC3B8226D}" destId="{D9A16C2E-99C3-4646-8F75-B6511D35D647}" srcOrd="1" destOrd="0" parTransId="{677AB7D2-DD39-4955-B918-58C81261C85A}" sibTransId="{AFE62C57-B7A5-407A-9D6C-4E83D003A075}"/>
    <dgm:cxn modelId="{52D80E54-5FA6-4ED0-926E-E9269A98DC1F}" type="presOf" srcId="{445CD8A2-B7BB-4DC3-AFBC-071B526A1FD7}" destId="{50A4483B-AD58-4C3D-92E1-6BCE7870AFDB}" srcOrd="0" destOrd="0" presId="urn:microsoft.com/office/officeart/2005/8/layout/hierarchy3"/>
    <dgm:cxn modelId="{4E90346E-C1E8-434F-B3DC-9EA410F81F6D}" srcId="{E82D9064-1C7D-4982-966F-9A3EC3B8226D}" destId="{2159A688-3273-4463-83EF-05EC71EA74AA}" srcOrd="0" destOrd="0" parTransId="{35138B56-14CB-4779-84A3-32257259947F}" sibTransId="{0FF22625-D1AB-44C9-9BEF-0C364CBD1314}"/>
    <dgm:cxn modelId="{97946477-1D52-4206-841A-989B8053095E}" type="presOf" srcId="{35138B56-14CB-4779-84A3-32257259947F}" destId="{789D97E1-B483-4215-8437-723AE4E34420}" srcOrd="0" destOrd="0" presId="urn:microsoft.com/office/officeart/2005/8/layout/hierarchy3"/>
    <dgm:cxn modelId="{E5D6F180-8C82-4829-B89C-1EA2369D2E97}" type="presOf" srcId="{817B2021-54B3-4800-AA25-6624523F259E}" destId="{E806E0D7-0853-4F12-B72C-B7D005B2A8A6}" srcOrd="0" destOrd="0" presId="urn:microsoft.com/office/officeart/2005/8/layout/hierarchy3"/>
    <dgm:cxn modelId="{9E82EB06-F640-4C2E-95A4-D6CEE1E8D7AB}" type="presOf" srcId="{E82D9064-1C7D-4982-966F-9A3EC3B8226D}" destId="{6A8051B4-19DA-45C6-87BB-5D57B6C16FD0}" srcOrd="0" destOrd="0" presId="urn:microsoft.com/office/officeart/2005/8/layout/hierarchy3"/>
    <dgm:cxn modelId="{A39FA864-A370-4C24-B305-BD2EB77B4461}" type="presParOf" srcId="{50A4483B-AD58-4C3D-92E1-6BCE7870AFDB}" destId="{F279B26A-6BE7-44A1-BBBE-02DC4ED8E6D4}" srcOrd="0" destOrd="0" presId="urn:microsoft.com/office/officeart/2005/8/layout/hierarchy3"/>
    <dgm:cxn modelId="{6B6E9029-5220-4C74-B5FF-8F3DEF3FF7F2}" type="presParOf" srcId="{F279B26A-6BE7-44A1-BBBE-02DC4ED8E6D4}" destId="{B9D415A9-FB93-432B-9D1A-7E81FB64674D}" srcOrd="0" destOrd="0" presId="urn:microsoft.com/office/officeart/2005/8/layout/hierarchy3"/>
    <dgm:cxn modelId="{80FB80AC-84C8-468E-9E23-8D277AD6CC16}" type="presParOf" srcId="{B9D415A9-FB93-432B-9D1A-7E81FB64674D}" destId="{6A8051B4-19DA-45C6-87BB-5D57B6C16FD0}" srcOrd="0" destOrd="0" presId="urn:microsoft.com/office/officeart/2005/8/layout/hierarchy3"/>
    <dgm:cxn modelId="{39B94937-8D3A-4CAB-B556-7C403620C11B}" type="presParOf" srcId="{B9D415A9-FB93-432B-9D1A-7E81FB64674D}" destId="{C6F6001C-6BA0-480F-ACC4-232A4F63F5A7}" srcOrd="1" destOrd="0" presId="urn:microsoft.com/office/officeart/2005/8/layout/hierarchy3"/>
    <dgm:cxn modelId="{DA5C30EF-78DB-418A-994F-81105872295D}" type="presParOf" srcId="{F279B26A-6BE7-44A1-BBBE-02DC4ED8E6D4}" destId="{8963DAA2-778B-4712-B8EC-BBF0CAB3EEC3}" srcOrd="1" destOrd="0" presId="urn:microsoft.com/office/officeart/2005/8/layout/hierarchy3"/>
    <dgm:cxn modelId="{B7E96AFC-418D-41CF-9592-32B72B99A152}" type="presParOf" srcId="{8963DAA2-778B-4712-B8EC-BBF0CAB3EEC3}" destId="{789D97E1-B483-4215-8437-723AE4E34420}" srcOrd="0" destOrd="0" presId="urn:microsoft.com/office/officeart/2005/8/layout/hierarchy3"/>
    <dgm:cxn modelId="{D09C014D-5FC4-42DC-959D-4F1A5F5C3F69}" type="presParOf" srcId="{8963DAA2-778B-4712-B8EC-BBF0CAB3EEC3}" destId="{C17502F2-EE33-4CF5-995B-210D564DD5EE}" srcOrd="1" destOrd="0" presId="urn:microsoft.com/office/officeart/2005/8/layout/hierarchy3"/>
    <dgm:cxn modelId="{22212510-8CF4-4B48-9597-7225C45501DF}" type="presParOf" srcId="{8963DAA2-778B-4712-B8EC-BBF0CAB3EEC3}" destId="{C44855E5-78A4-4AD5-9B41-B895D9F82975}" srcOrd="2" destOrd="0" presId="urn:microsoft.com/office/officeart/2005/8/layout/hierarchy3"/>
    <dgm:cxn modelId="{C6A1D016-C962-4C50-B4A1-BE396BF866F7}" type="presParOf" srcId="{8963DAA2-778B-4712-B8EC-BBF0CAB3EEC3}" destId="{565B1C53-1C0E-4F87-956A-649B8AD641A2}" srcOrd="3" destOrd="0" presId="urn:microsoft.com/office/officeart/2005/8/layout/hierarchy3"/>
    <dgm:cxn modelId="{CD744BA9-493A-47AE-979B-A82745EAE394}" type="presParOf" srcId="{50A4483B-AD58-4C3D-92E1-6BCE7870AFDB}" destId="{FECDE565-1A48-42D1-8B39-713817B1633E}" srcOrd="1" destOrd="0" presId="urn:microsoft.com/office/officeart/2005/8/layout/hierarchy3"/>
    <dgm:cxn modelId="{FB4454AE-72FE-45D0-81FD-D15D0492A559}" type="presParOf" srcId="{FECDE565-1A48-42D1-8B39-713817B1633E}" destId="{62B6AF91-935A-44EE-B77E-424E594A1C50}" srcOrd="0" destOrd="0" presId="urn:microsoft.com/office/officeart/2005/8/layout/hierarchy3"/>
    <dgm:cxn modelId="{5029016C-2C41-4D65-B131-D679BAD29CA7}" type="presParOf" srcId="{62B6AF91-935A-44EE-B77E-424E594A1C50}" destId="{FD3E480D-129B-4F78-850C-3BFB6E9C917C}" srcOrd="0" destOrd="0" presId="urn:microsoft.com/office/officeart/2005/8/layout/hierarchy3"/>
    <dgm:cxn modelId="{482D3193-9896-4C96-8D69-A72A97B9D812}" type="presParOf" srcId="{62B6AF91-935A-44EE-B77E-424E594A1C50}" destId="{ECD58860-2CE5-433C-A2E4-C849A73B184A}" srcOrd="1" destOrd="0" presId="urn:microsoft.com/office/officeart/2005/8/layout/hierarchy3"/>
    <dgm:cxn modelId="{3203DEDD-D695-4F0D-B205-3F2FD3364AF5}" type="presParOf" srcId="{FECDE565-1A48-42D1-8B39-713817B1633E}" destId="{E40D812E-CD04-42FA-88FB-8F5E6918A7A6}" srcOrd="1" destOrd="0" presId="urn:microsoft.com/office/officeart/2005/8/layout/hierarchy3"/>
    <dgm:cxn modelId="{BEB5E2B3-AC97-415C-88F6-5FD562FAA421}" type="presParOf" srcId="{E40D812E-CD04-42FA-88FB-8F5E6918A7A6}" destId="{A4C98218-B492-4629-8C3E-A91D0412498C}" srcOrd="0" destOrd="0" presId="urn:microsoft.com/office/officeart/2005/8/layout/hierarchy3"/>
    <dgm:cxn modelId="{01763C85-5EC6-4B5A-8079-6186E7BB832D}" type="presParOf" srcId="{E40D812E-CD04-42FA-88FB-8F5E6918A7A6}" destId="{7AE5ADB6-8172-48A4-AA52-4341306B4E94}" srcOrd="1" destOrd="0" presId="urn:microsoft.com/office/officeart/2005/8/layout/hierarchy3"/>
    <dgm:cxn modelId="{5BE9DB6E-523C-4DAB-8559-6F9CFD62A49A}" type="presParOf" srcId="{E40D812E-CD04-42FA-88FB-8F5E6918A7A6}" destId="{24935A96-8B53-457E-B7F3-5DEB2D1959C0}" srcOrd="2" destOrd="0" presId="urn:microsoft.com/office/officeart/2005/8/layout/hierarchy3"/>
    <dgm:cxn modelId="{207334CD-3D1D-4DA7-BCD2-F2B0177DA646}" type="presParOf" srcId="{E40D812E-CD04-42FA-88FB-8F5E6918A7A6}" destId="{E806E0D7-0853-4F12-B72C-B7D005B2A8A6}" srcOrd="3" destOrd="0" presId="urn:microsoft.com/office/officeart/2005/8/layout/hierarchy3"/>
    <dgm:cxn modelId="{FB340E58-2276-4299-B5F5-9ED44A810FF0}" type="presParOf" srcId="{E40D812E-CD04-42FA-88FB-8F5E6918A7A6}" destId="{46A87233-42F1-4064-80C0-714B585B6761}" srcOrd="4" destOrd="0" presId="urn:microsoft.com/office/officeart/2005/8/layout/hierarchy3"/>
    <dgm:cxn modelId="{DB57764A-950A-4604-BD94-572901F24AB9}" type="presParOf" srcId="{E40D812E-CD04-42FA-88FB-8F5E6918A7A6}" destId="{18027960-AD5B-4EFF-A037-A505198D6C39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21C7B5-38C9-4B5F-94D4-EDE1CB99E751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pl-PL"/>
        </a:p>
      </dgm:t>
    </dgm:pt>
    <dgm:pt modelId="{56737D67-FE5A-4327-B430-44C8CEA828FF}">
      <dgm:prSet phldrT="[Tekst]" custT="1"/>
      <dgm:spPr/>
      <dgm:t>
        <a:bodyPr/>
        <a:lstStyle/>
        <a:p>
          <a:r>
            <a:rPr lang="pl-PL" sz="4800" b="1" dirty="0" smtClean="0">
              <a:solidFill>
                <a:srgbClr val="002060"/>
              </a:solidFill>
            </a:rPr>
            <a:t>Projekt</a:t>
          </a:r>
          <a:endParaRPr lang="pl-PL" sz="4800" b="1" dirty="0">
            <a:solidFill>
              <a:srgbClr val="002060"/>
            </a:solidFill>
          </a:endParaRPr>
        </a:p>
      </dgm:t>
    </dgm:pt>
    <dgm:pt modelId="{A2312747-92A4-4317-83A4-8D206DAA0EBD}" type="parTrans" cxnId="{CAA8D776-0910-4080-B652-09712B45987B}">
      <dgm:prSet/>
      <dgm:spPr/>
      <dgm:t>
        <a:bodyPr/>
        <a:lstStyle/>
        <a:p>
          <a:endParaRPr lang="pl-PL"/>
        </a:p>
      </dgm:t>
    </dgm:pt>
    <dgm:pt modelId="{B504C9B8-7C30-49DA-AE1F-02F6F1B957CA}" type="sibTrans" cxnId="{CAA8D776-0910-4080-B652-09712B45987B}">
      <dgm:prSet/>
      <dgm:spPr/>
      <dgm:t>
        <a:bodyPr/>
        <a:lstStyle/>
        <a:p>
          <a:endParaRPr lang="pl-PL"/>
        </a:p>
      </dgm:t>
    </dgm:pt>
    <dgm:pt modelId="{0983908C-C253-423A-97D2-06BF22923423}" type="pres">
      <dgm:prSet presAssocID="{3121C7B5-38C9-4B5F-94D4-EDE1CB99E751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l-PL"/>
        </a:p>
      </dgm:t>
    </dgm:pt>
    <dgm:pt modelId="{72F43920-15B7-4616-8F73-F57C0C1F5076}" type="pres">
      <dgm:prSet presAssocID="{56737D67-FE5A-4327-B430-44C8CEA828FF}" presName="chaos" presStyleCnt="0"/>
      <dgm:spPr/>
    </dgm:pt>
    <dgm:pt modelId="{B5BA2D78-967F-4B9C-9051-C9D30922F898}" type="pres">
      <dgm:prSet presAssocID="{56737D67-FE5A-4327-B430-44C8CEA828FF}" presName="parTx1" presStyleLbl="revTx" presStyleIdx="0" presStyleCnt="1" custScaleX="122295" custScaleY="120763" custLinFactNeighborX="-9315" custLinFactNeighborY="-8853"/>
      <dgm:spPr/>
      <dgm:t>
        <a:bodyPr/>
        <a:lstStyle/>
        <a:p>
          <a:endParaRPr lang="pl-PL"/>
        </a:p>
      </dgm:t>
    </dgm:pt>
    <dgm:pt modelId="{9BE01B2A-9C6D-4F60-9ECA-FEA32040F80E}" type="pres">
      <dgm:prSet presAssocID="{56737D67-FE5A-4327-B430-44C8CEA828FF}" presName="c1" presStyleLbl="node1" presStyleIdx="0" presStyleCnt="18" custLinFactNeighborX="30403" custLinFactNeighborY="14167"/>
      <dgm:spPr/>
    </dgm:pt>
    <dgm:pt modelId="{6CF94EC3-6165-4CD1-856B-864CA4AD528B}" type="pres">
      <dgm:prSet presAssocID="{56737D67-FE5A-4327-B430-44C8CEA828FF}" presName="c2" presStyleLbl="node1" presStyleIdx="1" presStyleCnt="18" custLinFactNeighborX="-39597" custLinFactNeighborY="-25025"/>
      <dgm:spPr/>
    </dgm:pt>
    <dgm:pt modelId="{893326D2-11AB-4170-BCE3-ED0BC4446FEF}" type="pres">
      <dgm:prSet presAssocID="{56737D67-FE5A-4327-B430-44C8CEA828FF}" presName="c3" presStyleLbl="node1" presStyleIdx="2" presStyleCnt="18"/>
      <dgm:spPr/>
    </dgm:pt>
    <dgm:pt modelId="{F7B94EF8-337C-4E97-BFFB-8F37549C7AE7}" type="pres">
      <dgm:prSet presAssocID="{56737D67-FE5A-4327-B430-44C8CEA828FF}" presName="c4" presStyleLbl="node1" presStyleIdx="3" presStyleCnt="18" custLinFactNeighborX="5368" custLinFactNeighborY="1788"/>
      <dgm:spPr/>
    </dgm:pt>
    <dgm:pt modelId="{1CA0E7C2-36C0-41E7-A96E-13FA4119B31C}" type="pres">
      <dgm:prSet presAssocID="{56737D67-FE5A-4327-B430-44C8CEA828FF}" presName="c5" presStyleLbl="node1" presStyleIdx="4" presStyleCnt="18" custLinFactNeighborX="3766" custLinFactNeighborY="99083"/>
      <dgm:spPr/>
    </dgm:pt>
    <dgm:pt modelId="{D624D984-1447-4B19-8FBC-AC350060F5FE}" type="pres">
      <dgm:prSet presAssocID="{56737D67-FE5A-4327-B430-44C8CEA828FF}" presName="c6" presStyleLbl="node1" presStyleIdx="5" presStyleCnt="18" custLinFactNeighborX="-45466" custLinFactNeighborY="30696"/>
      <dgm:spPr/>
    </dgm:pt>
    <dgm:pt modelId="{896FA118-3729-496B-83BE-2B7C2564382A}" type="pres">
      <dgm:prSet presAssocID="{56737D67-FE5A-4327-B430-44C8CEA828FF}" presName="c7" presStyleLbl="node1" presStyleIdx="6" presStyleCnt="18" custLinFactY="14333" custLinFactNeighborX="-86205" custLinFactNeighborY="100000"/>
      <dgm:spPr/>
    </dgm:pt>
    <dgm:pt modelId="{9C9A5FED-15F5-42DF-B20E-AB2AA275366C}" type="pres">
      <dgm:prSet presAssocID="{56737D67-FE5A-4327-B430-44C8CEA828FF}" presName="c8" presStyleLbl="node1" presStyleIdx="7" presStyleCnt="18" custLinFactY="76936" custLinFactNeighborX="80394" custLinFactNeighborY="100000"/>
      <dgm:spPr/>
    </dgm:pt>
    <dgm:pt modelId="{E12EF16B-2960-4721-A57C-1823C583E7C4}" type="pres">
      <dgm:prSet presAssocID="{56737D67-FE5A-4327-B430-44C8CEA828FF}" presName="c9" presStyleLbl="node1" presStyleIdx="8" presStyleCnt="18" custLinFactY="100000" custLinFactNeighborX="-50046" custLinFactNeighborY="117214"/>
      <dgm:spPr/>
    </dgm:pt>
    <dgm:pt modelId="{841A11FA-7544-43DF-A5F0-2450DD355B15}" type="pres">
      <dgm:prSet presAssocID="{56737D67-FE5A-4327-B430-44C8CEA828FF}" presName="c10" presStyleLbl="node1" presStyleIdx="9" presStyleCnt="18" custScaleX="87710" custScaleY="58888" custLinFactNeighborX="1178" custLinFactNeighborY="10145"/>
      <dgm:spPr/>
    </dgm:pt>
    <dgm:pt modelId="{E44B0454-BE60-42ED-B11C-755D21F97232}" type="pres">
      <dgm:prSet presAssocID="{56737D67-FE5A-4327-B430-44C8CEA828FF}" presName="c11" presStyleLbl="node1" presStyleIdx="10" presStyleCnt="18" custLinFactY="-62304" custLinFactNeighborX="-20019" custLinFactNeighborY="-100000"/>
      <dgm:spPr/>
    </dgm:pt>
    <dgm:pt modelId="{A11F2FD2-77C8-4C49-859E-241C2DF3051B}" type="pres">
      <dgm:prSet presAssocID="{56737D67-FE5A-4327-B430-44C8CEA828FF}" presName="c12" presStyleLbl="node1" presStyleIdx="11" presStyleCnt="18" custScaleX="56293" custScaleY="67775" custLinFactNeighborX="-9554" custLinFactNeighborY="-61316"/>
      <dgm:spPr/>
    </dgm:pt>
    <dgm:pt modelId="{15B9CE0D-E4BC-40C4-99FC-8040B0EAC895}" type="pres">
      <dgm:prSet presAssocID="{56737D67-FE5A-4327-B430-44C8CEA828FF}" presName="c13" presStyleLbl="node1" presStyleIdx="12" presStyleCnt="18" custLinFactNeighborX="8190" custLinFactNeighborY="-61352"/>
      <dgm:spPr/>
    </dgm:pt>
    <dgm:pt modelId="{AE1173E0-2A72-43CD-8405-495EDB7F75D4}" type="pres">
      <dgm:prSet presAssocID="{56737D67-FE5A-4327-B430-44C8CEA828FF}" presName="c14" presStyleLbl="node1" presStyleIdx="13" presStyleCnt="18" custLinFactY="-24038" custLinFactNeighborX="-87665" custLinFactNeighborY="-100000"/>
      <dgm:spPr/>
    </dgm:pt>
    <dgm:pt modelId="{6E91129F-EDE5-471B-8179-0A60354C22B4}" type="pres">
      <dgm:prSet presAssocID="{56737D67-FE5A-4327-B430-44C8CEA828FF}" presName="c15" presStyleLbl="node1" presStyleIdx="14" presStyleCnt="18" custLinFactNeighborX="-3113" custLinFactNeighborY="-24063"/>
      <dgm:spPr/>
    </dgm:pt>
    <dgm:pt modelId="{6C78102F-83AD-400F-9703-B724DEAA7944}" type="pres">
      <dgm:prSet presAssocID="{56737D67-FE5A-4327-B430-44C8CEA828FF}" presName="c16" presStyleLbl="node1" presStyleIdx="15" presStyleCnt="18" custLinFactY="-38038" custLinFactNeighborX="65652" custLinFactNeighborY="-100000"/>
      <dgm:spPr/>
    </dgm:pt>
    <dgm:pt modelId="{DF5C9647-F781-4075-9C6E-E10F260E96F9}" type="pres">
      <dgm:prSet presAssocID="{56737D67-FE5A-4327-B430-44C8CEA828FF}" presName="c17" presStyleLbl="node1" presStyleIdx="16" presStyleCnt="18" custLinFactNeighborX="5787" custLinFactNeighborY="-68441"/>
      <dgm:spPr/>
    </dgm:pt>
    <dgm:pt modelId="{E2C6CDE1-E8A2-480D-93FC-1F02D394CC22}" type="pres">
      <dgm:prSet presAssocID="{56737D67-FE5A-4327-B430-44C8CEA828FF}" presName="c18" presStyleLbl="node1" presStyleIdx="17" presStyleCnt="18" custScaleX="68630" custScaleY="68630" custLinFactNeighborX="-8883" custLinFactNeighborY="21257"/>
      <dgm:spPr/>
    </dgm:pt>
  </dgm:ptLst>
  <dgm:cxnLst>
    <dgm:cxn modelId="{CAA8D776-0910-4080-B652-09712B45987B}" srcId="{3121C7B5-38C9-4B5F-94D4-EDE1CB99E751}" destId="{56737D67-FE5A-4327-B430-44C8CEA828FF}" srcOrd="0" destOrd="0" parTransId="{A2312747-92A4-4317-83A4-8D206DAA0EBD}" sibTransId="{B504C9B8-7C30-49DA-AE1F-02F6F1B957CA}"/>
    <dgm:cxn modelId="{BE75189C-177E-4F04-892E-F903C0F5AE44}" type="presOf" srcId="{56737D67-FE5A-4327-B430-44C8CEA828FF}" destId="{B5BA2D78-967F-4B9C-9051-C9D30922F898}" srcOrd="0" destOrd="0" presId="urn:microsoft.com/office/officeart/2009/3/layout/RandomtoResultProcess"/>
    <dgm:cxn modelId="{0F756A0E-A275-40B5-A1F8-95E1EC70FB77}" type="presOf" srcId="{3121C7B5-38C9-4B5F-94D4-EDE1CB99E751}" destId="{0983908C-C253-423A-97D2-06BF22923423}" srcOrd="0" destOrd="0" presId="urn:microsoft.com/office/officeart/2009/3/layout/RandomtoResultProcess"/>
    <dgm:cxn modelId="{035B7BEC-8AC5-4FF0-8E54-0C2FFF5F0E9E}" type="presParOf" srcId="{0983908C-C253-423A-97D2-06BF22923423}" destId="{72F43920-15B7-4616-8F73-F57C0C1F5076}" srcOrd="0" destOrd="0" presId="urn:microsoft.com/office/officeart/2009/3/layout/RandomtoResultProcess"/>
    <dgm:cxn modelId="{CDDDE867-1CB8-4399-B8F5-E3FC1F6191D2}" type="presParOf" srcId="{72F43920-15B7-4616-8F73-F57C0C1F5076}" destId="{B5BA2D78-967F-4B9C-9051-C9D30922F898}" srcOrd="0" destOrd="0" presId="urn:microsoft.com/office/officeart/2009/3/layout/RandomtoResultProcess"/>
    <dgm:cxn modelId="{C28E7B73-7575-4556-B02C-81DDAA4C81A4}" type="presParOf" srcId="{72F43920-15B7-4616-8F73-F57C0C1F5076}" destId="{9BE01B2A-9C6D-4F60-9ECA-FEA32040F80E}" srcOrd="1" destOrd="0" presId="urn:microsoft.com/office/officeart/2009/3/layout/RandomtoResultProcess"/>
    <dgm:cxn modelId="{D78E2506-F2A2-485B-B0F3-A2EE86083FB1}" type="presParOf" srcId="{72F43920-15B7-4616-8F73-F57C0C1F5076}" destId="{6CF94EC3-6165-4CD1-856B-864CA4AD528B}" srcOrd="2" destOrd="0" presId="urn:microsoft.com/office/officeart/2009/3/layout/RandomtoResultProcess"/>
    <dgm:cxn modelId="{A3EAC0E7-5EAF-46E8-9EE4-6D71F13B88C9}" type="presParOf" srcId="{72F43920-15B7-4616-8F73-F57C0C1F5076}" destId="{893326D2-11AB-4170-BCE3-ED0BC4446FEF}" srcOrd="3" destOrd="0" presId="urn:microsoft.com/office/officeart/2009/3/layout/RandomtoResultProcess"/>
    <dgm:cxn modelId="{8AF7292C-3915-4B3A-ACED-D9977F172636}" type="presParOf" srcId="{72F43920-15B7-4616-8F73-F57C0C1F5076}" destId="{F7B94EF8-337C-4E97-BFFB-8F37549C7AE7}" srcOrd="4" destOrd="0" presId="urn:microsoft.com/office/officeart/2009/3/layout/RandomtoResultProcess"/>
    <dgm:cxn modelId="{D7CC409F-CF29-48DA-A62D-C76DF01A387B}" type="presParOf" srcId="{72F43920-15B7-4616-8F73-F57C0C1F5076}" destId="{1CA0E7C2-36C0-41E7-A96E-13FA4119B31C}" srcOrd="5" destOrd="0" presId="urn:microsoft.com/office/officeart/2009/3/layout/RandomtoResultProcess"/>
    <dgm:cxn modelId="{331A63F8-599D-43F7-96EA-0E8848137D02}" type="presParOf" srcId="{72F43920-15B7-4616-8F73-F57C0C1F5076}" destId="{D624D984-1447-4B19-8FBC-AC350060F5FE}" srcOrd="6" destOrd="0" presId="urn:microsoft.com/office/officeart/2009/3/layout/RandomtoResultProcess"/>
    <dgm:cxn modelId="{D29CD7AD-6088-4D4C-8169-384AE6BE5AC9}" type="presParOf" srcId="{72F43920-15B7-4616-8F73-F57C0C1F5076}" destId="{896FA118-3729-496B-83BE-2B7C2564382A}" srcOrd="7" destOrd="0" presId="urn:microsoft.com/office/officeart/2009/3/layout/RandomtoResultProcess"/>
    <dgm:cxn modelId="{92E76BE5-1AA9-49A3-B2CE-42E9343DA96E}" type="presParOf" srcId="{72F43920-15B7-4616-8F73-F57C0C1F5076}" destId="{9C9A5FED-15F5-42DF-B20E-AB2AA275366C}" srcOrd="8" destOrd="0" presId="urn:microsoft.com/office/officeart/2009/3/layout/RandomtoResultProcess"/>
    <dgm:cxn modelId="{EBBF3250-D4E2-4023-9B4F-079D41D6A05B}" type="presParOf" srcId="{72F43920-15B7-4616-8F73-F57C0C1F5076}" destId="{E12EF16B-2960-4721-A57C-1823C583E7C4}" srcOrd="9" destOrd="0" presId="urn:microsoft.com/office/officeart/2009/3/layout/RandomtoResultProcess"/>
    <dgm:cxn modelId="{1D607463-6089-41E4-B35E-DD3496202455}" type="presParOf" srcId="{72F43920-15B7-4616-8F73-F57C0C1F5076}" destId="{841A11FA-7544-43DF-A5F0-2450DD355B15}" srcOrd="10" destOrd="0" presId="urn:microsoft.com/office/officeart/2009/3/layout/RandomtoResultProcess"/>
    <dgm:cxn modelId="{24F47D5C-15FF-4B1B-B2DD-1F73FBEC01B0}" type="presParOf" srcId="{72F43920-15B7-4616-8F73-F57C0C1F5076}" destId="{E44B0454-BE60-42ED-B11C-755D21F97232}" srcOrd="11" destOrd="0" presId="urn:microsoft.com/office/officeart/2009/3/layout/RandomtoResultProcess"/>
    <dgm:cxn modelId="{E4D10C7D-445C-41F6-BD2E-9C9C682D5C27}" type="presParOf" srcId="{72F43920-15B7-4616-8F73-F57C0C1F5076}" destId="{A11F2FD2-77C8-4C49-859E-241C2DF3051B}" srcOrd="12" destOrd="0" presId="urn:microsoft.com/office/officeart/2009/3/layout/RandomtoResultProcess"/>
    <dgm:cxn modelId="{240969A6-8E62-4A28-8BC3-3F3A27E3901F}" type="presParOf" srcId="{72F43920-15B7-4616-8F73-F57C0C1F5076}" destId="{15B9CE0D-E4BC-40C4-99FC-8040B0EAC895}" srcOrd="13" destOrd="0" presId="urn:microsoft.com/office/officeart/2009/3/layout/RandomtoResultProcess"/>
    <dgm:cxn modelId="{995DCC29-F0A8-4A7C-8BF4-42EBEA29810E}" type="presParOf" srcId="{72F43920-15B7-4616-8F73-F57C0C1F5076}" destId="{AE1173E0-2A72-43CD-8405-495EDB7F75D4}" srcOrd="14" destOrd="0" presId="urn:microsoft.com/office/officeart/2009/3/layout/RandomtoResultProcess"/>
    <dgm:cxn modelId="{C0037676-6CC0-46C0-9C0A-70D3A0FA93CD}" type="presParOf" srcId="{72F43920-15B7-4616-8F73-F57C0C1F5076}" destId="{6E91129F-EDE5-471B-8179-0A60354C22B4}" srcOrd="15" destOrd="0" presId="urn:microsoft.com/office/officeart/2009/3/layout/RandomtoResultProcess"/>
    <dgm:cxn modelId="{FDDBBB99-0ABC-4FAA-9806-080FD9D9C000}" type="presParOf" srcId="{72F43920-15B7-4616-8F73-F57C0C1F5076}" destId="{6C78102F-83AD-400F-9703-B724DEAA7944}" srcOrd="16" destOrd="0" presId="urn:microsoft.com/office/officeart/2009/3/layout/RandomtoResultProcess"/>
    <dgm:cxn modelId="{F26754BE-9743-4B11-9AD2-79F654E2B505}" type="presParOf" srcId="{72F43920-15B7-4616-8F73-F57C0C1F5076}" destId="{DF5C9647-F781-4075-9C6E-E10F260E96F9}" srcOrd="17" destOrd="0" presId="urn:microsoft.com/office/officeart/2009/3/layout/RandomtoResultProcess"/>
    <dgm:cxn modelId="{C7250380-A40A-41BC-BA5E-F01925D71E39}" type="presParOf" srcId="{72F43920-15B7-4616-8F73-F57C0C1F5076}" destId="{E2C6CDE1-E8A2-480D-93FC-1F02D394CC22}" srcOrd="18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134E80-E420-4E41-AC27-CF3439D14135}" type="doc">
      <dgm:prSet loTypeId="urn:microsoft.com/office/officeart/2005/8/layout/funnel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B3572DDF-AAA0-4461-903D-B521A5610A89}">
      <dgm:prSet phldrT="[Tekst]"/>
      <dgm:spPr>
        <a:solidFill>
          <a:srgbClr val="00B0F0"/>
        </a:solidFill>
      </dgm:spPr>
      <dgm:t>
        <a:bodyPr/>
        <a:lstStyle/>
        <a:p>
          <a:r>
            <a:rPr lang="pl-PL" b="0" dirty="0" smtClean="0">
              <a:solidFill>
                <a:srgbClr val="002060"/>
              </a:solidFill>
            </a:rPr>
            <a:t>Możliwości</a:t>
          </a:r>
          <a:endParaRPr lang="pl-PL" b="0" dirty="0">
            <a:solidFill>
              <a:srgbClr val="002060"/>
            </a:solidFill>
          </a:endParaRPr>
        </a:p>
      </dgm:t>
    </dgm:pt>
    <dgm:pt modelId="{147708CD-6CC1-4F1D-8EC2-343A7DB8F2EA}" type="parTrans" cxnId="{CF1E2434-8AA2-4388-BD7C-541BD7A49816}">
      <dgm:prSet/>
      <dgm:spPr/>
      <dgm:t>
        <a:bodyPr/>
        <a:lstStyle/>
        <a:p>
          <a:endParaRPr lang="pl-PL"/>
        </a:p>
      </dgm:t>
    </dgm:pt>
    <dgm:pt modelId="{48ADD3AB-5C0C-43AB-A00A-1900F765B98A}" type="sibTrans" cxnId="{CF1E2434-8AA2-4388-BD7C-541BD7A49816}">
      <dgm:prSet/>
      <dgm:spPr/>
      <dgm:t>
        <a:bodyPr/>
        <a:lstStyle/>
        <a:p>
          <a:endParaRPr lang="pl-PL"/>
        </a:p>
      </dgm:t>
    </dgm:pt>
    <dgm:pt modelId="{314840AB-8906-422F-8E27-78CDCF250B79}">
      <dgm:prSet phldrT="[Tekst]"/>
      <dgm:spPr/>
      <dgm:t>
        <a:bodyPr/>
        <a:lstStyle/>
        <a:p>
          <a:r>
            <a:rPr lang="pl-PL" b="0" dirty="0" smtClean="0">
              <a:solidFill>
                <a:srgbClr val="002060"/>
              </a:solidFill>
            </a:rPr>
            <a:t>Potrzeby</a:t>
          </a:r>
          <a:endParaRPr lang="pl-PL" b="0" dirty="0">
            <a:solidFill>
              <a:srgbClr val="002060"/>
            </a:solidFill>
          </a:endParaRPr>
        </a:p>
      </dgm:t>
    </dgm:pt>
    <dgm:pt modelId="{1C7F4241-EA71-48CC-B934-0147933E4AC6}" type="parTrans" cxnId="{98197405-9B51-40D8-B13A-949575AC1A7D}">
      <dgm:prSet/>
      <dgm:spPr/>
      <dgm:t>
        <a:bodyPr/>
        <a:lstStyle/>
        <a:p>
          <a:endParaRPr lang="pl-PL"/>
        </a:p>
      </dgm:t>
    </dgm:pt>
    <dgm:pt modelId="{C4F44274-BFEB-4038-89E8-FB3AA84B20FC}" type="sibTrans" cxnId="{98197405-9B51-40D8-B13A-949575AC1A7D}">
      <dgm:prSet/>
      <dgm:spPr/>
      <dgm:t>
        <a:bodyPr/>
        <a:lstStyle/>
        <a:p>
          <a:endParaRPr lang="pl-PL"/>
        </a:p>
      </dgm:t>
    </dgm:pt>
    <dgm:pt modelId="{37623D58-5FD1-4F77-8907-7864D847A3AB}">
      <dgm:prSet phldrT="[Tekst]"/>
      <dgm:spPr/>
      <dgm:t>
        <a:bodyPr/>
        <a:lstStyle/>
        <a:p>
          <a:r>
            <a:rPr lang="pl-PL" b="0" dirty="0" smtClean="0">
              <a:solidFill>
                <a:srgbClr val="002060"/>
              </a:solidFill>
            </a:rPr>
            <a:t> Oczekiwania</a:t>
          </a:r>
          <a:endParaRPr lang="pl-PL" b="0" dirty="0">
            <a:solidFill>
              <a:srgbClr val="002060"/>
            </a:solidFill>
          </a:endParaRPr>
        </a:p>
      </dgm:t>
    </dgm:pt>
    <dgm:pt modelId="{267E5528-1DEC-433F-97F3-60125BAB3FBD}" type="parTrans" cxnId="{B9F60890-326D-4A06-AE1C-4FA205EABAA2}">
      <dgm:prSet/>
      <dgm:spPr/>
      <dgm:t>
        <a:bodyPr/>
        <a:lstStyle/>
        <a:p>
          <a:endParaRPr lang="pl-PL"/>
        </a:p>
      </dgm:t>
    </dgm:pt>
    <dgm:pt modelId="{B1959ED6-F85E-4C81-A00C-0641A6314DA5}" type="sibTrans" cxnId="{B9F60890-326D-4A06-AE1C-4FA205EABAA2}">
      <dgm:prSet/>
      <dgm:spPr/>
      <dgm:t>
        <a:bodyPr/>
        <a:lstStyle/>
        <a:p>
          <a:endParaRPr lang="pl-PL"/>
        </a:p>
      </dgm:t>
    </dgm:pt>
    <dgm:pt modelId="{3A8AE563-A177-4FC1-AF4E-25415A58F9B9}">
      <dgm:prSet phldrT="[Tekst]" custT="1"/>
      <dgm:spPr/>
      <dgm:t>
        <a:bodyPr/>
        <a:lstStyle/>
        <a:p>
          <a:r>
            <a:rPr lang="pl-PL" sz="2400" b="1" dirty="0" smtClean="0">
              <a:solidFill>
                <a:srgbClr val="002060"/>
              </a:solidFill>
            </a:rPr>
            <a:t>Rezultaty (miękkie i twarde)</a:t>
          </a:r>
          <a:endParaRPr lang="pl-PL" sz="2400" b="1" dirty="0">
            <a:solidFill>
              <a:srgbClr val="002060"/>
            </a:solidFill>
          </a:endParaRPr>
        </a:p>
      </dgm:t>
    </dgm:pt>
    <dgm:pt modelId="{8A6D27A0-1874-4665-A135-5BB22FFC69A7}" type="parTrans" cxnId="{25DD3110-6787-479A-AA24-273E453E4B25}">
      <dgm:prSet/>
      <dgm:spPr/>
      <dgm:t>
        <a:bodyPr/>
        <a:lstStyle/>
        <a:p>
          <a:endParaRPr lang="pl-PL"/>
        </a:p>
      </dgm:t>
    </dgm:pt>
    <dgm:pt modelId="{FF05FCF5-0FD3-4A89-A0AE-345DF7E9F6A5}" type="sibTrans" cxnId="{25DD3110-6787-479A-AA24-273E453E4B25}">
      <dgm:prSet/>
      <dgm:spPr/>
      <dgm:t>
        <a:bodyPr/>
        <a:lstStyle/>
        <a:p>
          <a:endParaRPr lang="pl-PL"/>
        </a:p>
      </dgm:t>
    </dgm:pt>
    <dgm:pt modelId="{B291517C-A03C-43E5-8C6B-24B0ADE76F54}" type="pres">
      <dgm:prSet presAssocID="{EA134E80-E420-4E41-AC27-CF3439D14135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C366AF80-60A6-4AB2-A3A3-D1049185F933}" type="pres">
      <dgm:prSet presAssocID="{EA134E80-E420-4E41-AC27-CF3439D14135}" presName="ellipse" presStyleLbl="trBgShp" presStyleIdx="0" presStyleCnt="1"/>
      <dgm:spPr>
        <a:noFill/>
      </dgm:spPr>
    </dgm:pt>
    <dgm:pt modelId="{400D66F6-70F5-4639-B58A-D76DAC6F7F68}" type="pres">
      <dgm:prSet presAssocID="{EA134E80-E420-4E41-AC27-CF3439D14135}" presName="arrow1" presStyleLbl="fgShp" presStyleIdx="0" presStyleCnt="1" custLinFactY="-8743" custLinFactNeighborX="0" custLinFactNeighborY="-100000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pl-PL"/>
        </a:p>
      </dgm:t>
    </dgm:pt>
    <dgm:pt modelId="{F5BEE5DC-DD29-4387-AC2B-4F3A5F29D11E}" type="pres">
      <dgm:prSet presAssocID="{EA134E80-E420-4E41-AC27-CF3439D14135}" presName="rectangle" presStyleLbl="revTx" presStyleIdx="0" presStyleCnt="1" custScaleX="124986" custLinFactNeighborX="17351" custLinFactNeighborY="-6304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62BED27-2F4C-4B71-BDB9-704DF1590B45}" type="pres">
      <dgm:prSet presAssocID="{314840AB-8906-422F-8E27-78CDCF250B79}" presName="item1" presStyleLbl="node1" presStyleIdx="0" presStyleCnt="3" custScaleX="195884" custScaleY="72459" custLinFactNeighborX="461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A1BE1C8-7235-47C1-B320-B34A1BB262C4}" type="pres">
      <dgm:prSet presAssocID="{37623D58-5FD1-4F77-8907-7864D847A3AB}" presName="item2" presStyleLbl="node1" presStyleIdx="1" presStyleCnt="3" custScaleX="166445" custScaleY="99461" custLinFactNeighborX="-22111" custLinFactNeighborY="-1159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E53D11A-2F7F-42BC-B2FB-B1C0CB28DFD7}" type="pres">
      <dgm:prSet presAssocID="{3A8AE563-A177-4FC1-AF4E-25415A58F9B9}" presName="item3" presStyleLbl="node1" presStyleIdx="2" presStyleCnt="3" custScaleX="200478" custScaleY="93915" custLinFactNeighborX="59128" custLinFactNeighborY="2192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F4064BC-6AA4-4202-82D8-90A752477AE0}" type="pres">
      <dgm:prSet presAssocID="{EA134E80-E420-4E41-AC27-CF3439D14135}" presName="funnel" presStyleLbl="trAlignAcc1" presStyleIdx="0" presStyleCnt="1" custScaleX="173512" custScaleY="81185" custLinFactNeighborX="6523" custLinFactNeighborY="-4675"/>
      <dgm:spPr/>
    </dgm:pt>
  </dgm:ptLst>
  <dgm:cxnLst>
    <dgm:cxn modelId="{25DD3110-6787-479A-AA24-273E453E4B25}" srcId="{EA134E80-E420-4E41-AC27-CF3439D14135}" destId="{3A8AE563-A177-4FC1-AF4E-25415A58F9B9}" srcOrd="3" destOrd="0" parTransId="{8A6D27A0-1874-4665-A135-5BB22FFC69A7}" sibTransId="{FF05FCF5-0FD3-4A89-A0AE-345DF7E9F6A5}"/>
    <dgm:cxn modelId="{CF1E2434-8AA2-4388-BD7C-541BD7A49816}" srcId="{EA134E80-E420-4E41-AC27-CF3439D14135}" destId="{B3572DDF-AAA0-4461-903D-B521A5610A89}" srcOrd="0" destOrd="0" parTransId="{147708CD-6CC1-4F1D-8EC2-343A7DB8F2EA}" sibTransId="{48ADD3AB-5C0C-43AB-A00A-1900F765B98A}"/>
    <dgm:cxn modelId="{AC452C31-BAD6-478C-AE37-E3D491EB6B76}" type="presOf" srcId="{3A8AE563-A177-4FC1-AF4E-25415A58F9B9}" destId="{F5BEE5DC-DD29-4387-AC2B-4F3A5F29D11E}" srcOrd="0" destOrd="0" presId="urn:microsoft.com/office/officeart/2005/8/layout/funnel1"/>
    <dgm:cxn modelId="{AC1DB487-77D6-4DB7-A83C-7557AFA55176}" type="presOf" srcId="{37623D58-5FD1-4F77-8907-7864D847A3AB}" destId="{962BED27-2F4C-4B71-BDB9-704DF1590B45}" srcOrd="0" destOrd="0" presId="urn:microsoft.com/office/officeart/2005/8/layout/funnel1"/>
    <dgm:cxn modelId="{B9F60890-326D-4A06-AE1C-4FA205EABAA2}" srcId="{EA134E80-E420-4E41-AC27-CF3439D14135}" destId="{37623D58-5FD1-4F77-8907-7864D847A3AB}" srcOrd="2" destOrd="0" parTransId="{267E5528-1DEC-433F-97F3-60125BAB3FBD}" sibTransId="{B1959ED6-F85E-4C81-A00C-0641A6314DA5}"/>
    <dgm:cxn modelId="{B36F65BE-F8B5-4978-8163-1FB1DEB6D9C2}" type="presOf" srcId="{B3572DDF-AAA0-4461-903D-B521A5610A89}" destId="{DE53D11A-2F7F-42BC-B2FB-B1C0CB28DFD7}" srcOrd="0" destOrd="0" presId="urn:microsoft.com/office/officeart/2005/8/layout/funnel1"/>
    <dgm:cxn modelId="{B94A6F75-5ECA-4332-AC0D-135FB201E094}" type="presOf" srcId="{EA134E80-E420-4E41-AC27-CF3439D14135}" destId="{B291517C-A03C-43E5-8C6B-24B0ADE76F54}" srcOrd="0" destOrd="0" presId="urn:microsoft.com/office/officeart/2005/8/layout/funnel1"/>
    <dgm:cxn modelId="{98197405-9B51-40D8-B13A-949575AC1A7D}" srcId="{EA134E80-E420-4E41-AC27-CF3439D14135}" destId="{314840AB-8906-422F-8E27-78CDCF250B79}" srcOrd="1" destOrd="0" parTransId="{1C7F4241-EA71-48CC-B934-0147933E4AC6}" sibTransId="{C4F44274-BFEB-4038-89E8-FB3AA84B20FC}"/>
    <dgm:cxn modelId="{D5021BC8-824E-4E6B-A1DE-9BFB05026701}" type="presOf" srcId="{314840AB-8906-422F-8E27-78CDCF250B79}" destId="{4A1BE1C8-7235-47C1-B320-B34A1BB262C4}" srcOrd="0" destOrd="0" presId="urn:microsoft.com/office/officeart/2005/8/layout/funnel1"/>
    <dgm:cxn modelId="{05346170-82F3-4785-B7CD-B9AF71107B2B}" type="presParOf" srcId="{B291517C-A03C-43E5-8C6B-24B0ADE76F54}" destId="{C366AF80-60A6-4AB2-A3A3-D1049185F933}" srcOrd="0" destOrd="0" presId="urn:microsoft.com/office/officeart/2005/8/layout/funnel1"/>
    <dgm:cxn modelId="{2D5CBB10-1AAB-47C5-8FB4-BCD00C132790}" type="presParOf" srcId="{B291517C-A03C-43E5-8C6B-24B0ADE76F54}" destId="{400D66F6-70F5-4639-B58A-D76DAC6F7F68}" srcOrd="1" destOrd="0" presId="urn:microsoft.com/office/officeart/2005/8/layout/funnel1"/>
    <dgm:cxn modelId="{AC29B2A2-3F19-458C-8171-3F53B6A9780D}" type="presParOf" srcId="{B291517C-A03C-43E5-8C6B-24B0ADE76F54}" destId="{F5BEE5DC-DD29-4387-AC2B-4F3A5F29D11E}" srcOrd="2" destOrd="0" presId="urn:microsoft.com/office/officeart/2005/8/layout/funnel1"/>
    <dgm:cxn modelId="{3E901BAB-03C9-4473-92F6-84AC878FC5CB}" type="presParOf" srcId="{B291517C-A03C-43E5-8C6B-24B0ADE76F54}" destId="{962BED27-2F4C-4B71-BDB9-704DF1590B45}" srcOrd="3" destOrd="0" presId="urn:microsoft.com/office/officeart/2005/8/layout/funnel1"/>
    <dgm:cxn modelId="{2D966CFB-49AE-4F2E-9620-1FADB47438D1}" type="presParOf" srcId="{B291517C-A03C-43E5-8C6B-24B0ADE76F54}" destId="{4A1BE1C8-7235-47C1-B320-B34A1BB262C4}" srcOrd="4" destOrd="0" presId="urn:microsoft.com/office/officeart/2005/8/layout/funnel1"/>
    <dgm:cxn modelId="{64F25355-B2AC-4605-8A2A-C8B7A1C41579}" type="presParOf" srcId="{B291517C-A03C-43E5-8C6B-24B0ADE76F54}" destId="{DE53D11A-2F7F-42BC-B2FB-B1C0CB28DFD7}" srcOrd="5" destOrd="0" presId="urn:microsoft.com/office/officeart/2005/8/layout/funnel1"/>
    <dgm:cxn modelId="{F2E48864-08B2-43E7-8400-D55640831260}" type="presParOf" srcId="{B291517C-A03C-43E5-8C6B-24B0ADE76F54}" destId="{5F4064BC-6AA4-4202-82D8-90A752477AE0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8051B4-19DA-45C6-87BB-5D57B6C16FD0}">
      <dsp:nvSpPr>
        <dsp:cNvPr id="0" name=""/>
        <dsp:cNvSpPr/>
      </dsp:nvSpPr>
      <dsp:spPr>
        <a:xfrm>
          <a:off x="743269" y="1160"/>
          <a:ext cx="3698204" cy="944154"/>
        </a:xfrm>
        <a:prstGeom prst="roundRect">
          <a:avLst>
            <a:gd name="adj" fmla="val 10000"/>
          </a:avLst>
        </a:prstGeom>
        <a:solidFill>
          <a:srgbClr val="1F4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Kształcenie  </a:t>
          </a:r>
          <a:br>
            <a:rPr lang="pl-PL" sz="29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pl-PL" sz="29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 szkolenie zawodowe </a:t>
          </a:r>
        </a:p>
      </dsp:txBody>
      <dsp:txXfrm>
        <a:off x="770922" y="28813"/>
        <a:ext cx="3642898" cy="888848"/>
      </dsp:txXfrm>
    </dsp:sp>
    <dsp:sp modelId="{789D97E1-B483-4215-8437-723AE4E34420}">
      <dsp:nvSpPr>
        <dsp:cNvPr id="0" name=""/>
        <dsp:cNvSpPr/>
      </dsp:nvSpPr>
      <dsp:spPr>
        <a:xfrm>
          <a:off x="1113090" y="945315"/>
          <a:ext cx="369820" cy="7125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1389"/>
              </a:lnTo>
              <a:lnTo>
                <a:pt x="305011" y="721389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7502F2-EE33-4CF5-995B-210D564DD5EE}">
      <dsp:nvSpPr>
        <dsp:cNvPr id="0" name=""/>
        <dsp:cNvSpPr/>
      </dsp:nvSpPr>
      <dsp:spPr>
        <a:xfrm>
          <a:off x="1482910" y="987100"/>
          <a:ext cx="2799334" cy="134161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1F497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Technical and Vocational Skills Development</a:t>
          </a:r>
          <a:endParaRPr lang="pl-PL" sz="2000" b="1" i="1" kern="1200" dirty="0">
            <a:solidFill>
              <a:srgbClr val="FF0000"/>
            </a:solidFill>
            <a:latin typeface="Calibri"/>
            <a:ea typeface="+mn-ea"/>
            <a:cs typeface="+mn-cs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i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2016-2018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/>
            <a:t>2016-1-PL01-KA202-026837</a:t>
          </a:r>
          <a:endParaRPr lang="pl-PL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1522205" y="1026395"/>
        <a:ext cx="2720744" cy="1263023"/>
      </dsp:txXfrm>
    </dsp:sp>
    <dsp:sp modelId="{C44855E5-78A4-4AD5-9B41-B895D9F82975}">
      <dsp:nvSpPr>
        <dsp:cNvPr id="0" name=""/>
        <dsp:cNvSpPr/>
      </dsp:nvSpPr>
      <dsp:spPr>
        <a:xfrm>
          <a:off x="1113090" y="945315"/>
          <a:ext cx="388406" cy="21905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7595"/>
              </a:lnTo>
              <a:lnTo>
                <a:pt x="320340" y="1937595"/>
              </a:lnTo>
            </a:path>
          </a:pathLst>
        </a:custGeom>
        <a:noFill/>
        <a:ln w="25400" cap="flat" cmpd="sng" algn="ctr">
          <a:solidFill>
            <a:srgbClr val="1F497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5B1C53-1C0E-4F87-956A-649B8AD641A2}">
      <dsp:nvSpPr>
        <dsp:cNvPr id="0" name=""/>
        <dsp:cNvSpPr/>
      </dsp:nvSpPr>
      <dsp:spPr>
        <a:xfrm>
          <a:off x="1501497" y="2439217"/>
          <a:ext cx="2776171" cy="139324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1F497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Entrepreneurs </a:t>
          </a:r>
          <a:endParaRPr lang="pl-PL" sz="2000" b="1" i="1" kern="1200" dirty="0">
            <a:solidFill>
              <a:srgbClr val="FF0000"/>
            </a:solidFill>
            <a:latin typeface="Calibri"/>
            <a:ea typeface="+mn-ea"/>
            <a:cs typeface="+mn-cs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of the Future</a:t>
          </a:r>
          <a:endParaRPr lang="pl-PL" sz="2000" b="1" i="1" kern="1200" dirty="0">
            <a:solidFill>
              <a:srgbClr val="FF0000"/>
            </a:solidFill>
            <a:latin typeface="Calibri"/>
            <a:ea typeface="+mn-ea"/>
            <a:cs typeface="+mn-cs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i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2018-2020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>
              <a:effectLst/>
              <a:latin typeface="+mn-lt"/>
            </a:rPr>
            <a:t>2018-1-PL01-KA202-051120</a:t>
          </a:r>
          <a:endParaRPr lang="pl-PL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n-lt"/>
            <a:ea typeface="+mn-ea"/>
            <a:cs typeface="+mn-cs"/>
          </a:endParaRPr>
        </a:p>
      </dsp:txBody>
      <dsp:txXfrm>
        <a:off x="1542304" y="2480024"/>
        <a:ext cx="2694557" cy="1311632"/>
      </dsp:txXfrm>
    </dsp:sp>
    <dsp:sp modelId="{FD3E480D-129B-4F78-850C-3BFB6E9C917C}">
      <dsp:nvSpPr>
        <dsp:cNvPr id="0" name=""/>
        <dsp:cNvSpPr/>
      </dsp:nvSpPr>
      <dsp:spPr>
        <a:xfrm>
          <a:off x="4541368" y="1131"/>
          <a:ext cx="3744999" cy="949046"/>
        </a:xfrm>
        <a:prstGeom prst="roundRect">
          <a:avLst>
            <a:gd name="adj" fmla="val 10000"/>
          </a:avLst>
        </a:prstGeom>
        <a:solidFill>
          <a:srgbClr val="1F497D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Edukacja dorosłych</a:t>
          </a:r>
        </a:p>
      </dsp:txBody>
      <dsp:txXfrm>
        <a:off x="4569165" y="28928"/>
        <a:ext cx="3689405" cy="893452"/>
      </dsp:txXfrm>
    </dsp:sp>
    <dsp:sp modelId="{A4C98218-B492-4629-8C3E-A91D0412498C}">
      <dsp:nvSpPr>
        <dsp:cNvPr id="0" name=""/>
        <dsp:cNvSpPr/>
      </dsp:nvSpPr>
      <dsp:spPr>
        <a:xfrm>
          <a:off x="4915868" y="950178"/>
          <a:ext cx="457027" cy="6799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0768"/>
              </a:lnTo>
              <a:lnTo>
                <a:pt x="376935" y="560768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E5ADB6-8172-48A4-AA52-4341306B4E94}">
      <dsp:nvSpPr>
        <dsp:cNvPr id="0" name=""/>
        <dsp:cNvSpPr/>
      </dsp:nvSpPr>
      <dsp:spPr>
        <a:xfrm>
          <a:off x="5372895" y="1041418"/>
          <a:ext cx="2694767" cy="117736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1F497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i="1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Tell </a:t>
          </a:r>
          <a:r>
            <a:rPr lang="pl-PL" sz="2400" b="1" i="1" kern="1200" dirty="0" err="1">
              <a:solidFill>
                <a:srgbClr val="FF0000"/>
              </a:solidFill>
              <a:latin typeface="Calibri"/>
              <a:ea typeface="+mn-ea"/>
              <a:cs typeface="+mn-cs"/>
            </a:rPr>
            <a:t>your</a:t>
          </a:r>
          <a:r>
            <a:rPr lang="pl-PL" sz="2400" b="1" i="1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 story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i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2015-2017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0" i="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2015-1-PL01-KA204-017038 </a:t>
          </a:r>
          <a:endParaRPr lang="pl-PL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407379" y="1075902"/>
        <a:ext cx="2625799" cy="1108393"/>
      </dsp:txXfrm>
    </dsp:sp>
    <dsp:sp modelId="{24935A96-8B53-457E-B7F3-5DEB2D1959C0}">
      <dsp:nvSpPr>
        <dsp:cNvPr id="0" name=""/>
        <dsp:cNvSpPr/>
      </dsp:nvSpPr>
      <dsp:spPr>
        <a:xfrm>
          <a:off x="4915868" y="950178"/>
          <a:ext cx="475613" cy="1957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4746"/>
              </a:lnTo>
              <a:lnTo>
                <a:pt x="392265" y="1614746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06E0D7-0853-4F12-B72C-B7D005B2A8A6}">
      <dsp:nvSpPr>
        <dsp:cNvPr id="0" name=""/>
        <dsp:cNvSpPr/>
      </dsp:nvSpPr>
      <dsp:spPr>
        <a:xfrm>
          <a:off x="5391482" y="2291405"/>
          <a:ext cx="2672106" cy="123324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1F497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400" b="1" i="1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Your life – </a:t>
          </a:r>
          <a:r>
            <a:rPr lang="pl-PL" sz="2400" b="1" i="1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/>
          </a:r>
          <a:br>
            <a:rPr lang="pl-PL" sz="2400" b="1" i="1" kern="1200" dirty="0">
              <a:solidFill>
                <a:srgbClr val="FF0000"/>
              </a:solidFill>
              <a:latin typeface="Calibri"/>
              <a:ea typeface="+mn-ea"/>
              <a:cs typeface="+mn-cs"/>
            </a:rPr>
          </a:br>
          <a:r>
            <a:rPr lang="en-US" sz="2400" b="1" i="1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your story</a:t>
          </a:r>
          <a:endParaRPr lang="pl-PL" sz="2400" b="1" i="1" kern="1200" dirty="0">
            <a:solidFill>
              <a:srgbClr val="FF0000"/>
            </a:solidFill>
            <a:latin typeface="Calibri"/>
            <a:ea typeface="+mn-ea"/>
            <a:cs typeface="+mn-cs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i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2017-2019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0" i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2017-1-PL01-KA204-038666</a:t>
          </a:r>
          <a:endParaRPr lang="pl-PL" sz="1600" b="0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427602" y="2327525"/>
        <a:ext cx="2599866" cy="1161000"/>
      </dsp:txXfrm>
    </dsp:sp>
    <dsp:sp modelId="{46A87233-42F1-4064-80C0-714B585B6761}">
      <dsp:nvSpPr>
        <dsp:cNvPr id="0" name=""/>
        <dsp:cNvSpPr/>
      </dsp:nvSpPr>
      <dsp:spPr>
        <a:xfrm>
          <a:off x="4915868" y="950178"/>
          <a:ext cx="457027" cy="33316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7785"/>
              </a:lnTo>
              <a:lnTo>
                <a:pt x="376935" y="2747785"/>
              </a:lnTo>
            </a:path>
          </a:pathLst>
        </a:custGeom>
        <a:noFill/>
        <a:ln w="25400" cap="flat" cmpd="sng" algn="ctr">
          <a:solidFill>
            <a:srgbClr val="1F497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027960-AD5B-4EFF-A037-A505198D6C39}">
      <dsp:nvSpPr>
        <dsp:cNvPr id="0" name=""/>
        <dsp:cNvSpPr/>
      </dsp:nvSpPr>
      <dsp:spPr>
        <a:xfrm>
          <a:off x="5372895" y="3634441"/>
          <a:ext cx="2625862" cy="1294742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1F497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Learn together – </a:t>
          </a:r>
          <a:r>
            <a:rPr lang="pl-PL" sz="2000" b="1" i="1" kern="1200" dirty="0" smtClean="0">
              <a:solidFill>
                <a:srgbClr val="FF0000"/>
              </a:solidFill>
              <a:latin typeface="Calibri"/>
              <a:ea typeface="+mn-ea"/>
              <a:cs typeface="+mn-cs"/>
            </a:rPr>
            <a:t/>
          </a:r>
          <a:br>
            <a:rPr lang="pl-PL" sz="2000" b="1" i="1" kern="1200" dirty="0" smtClean="0">
              <a:solidFill>
                <a:srgbClr val="FF0000"/>
              </a:solidFill>
              <a:latin typeface="Calibri"/>
              <a:ea typeface="+mn-ea"/>
              <a:cs typeface="+mn-cs"/>
            </a:rPr>
          </a:br>
          <a:r>
            <a:rPr lang="en-US" sz="2000" b="1" i="1" kern="1200" dirty="0" smtClean="0">
              <a:solidFill>
                <a:srgbClr val="FF0000"/>
              </a:solidFill>
              <a:latin typeface="Calibri"/>
              <a:ea typeface="+mn-ea"/>
              <a:cs typeface="+mn-cs"/>
            </a:rPr>
            <a:t>create </a:t>
          </a:r>
          <a:r>
            <a:rPr lang="en-US" sz="2000" b="1" i="1" kern="1200" dirty="0">
              <a:solidFill>
                <a:srgbClr val="FF0000"/>
              </a:solidFill>
              <a:latin typeface="Calibri"/>
              <a:ea typeface="+mn-ea"/>
              <a:cs typeface="+mn-cs"/>
            </a:rPr>
            <a:t>opportunities</a:t>
          </a:r>
          <a:endParaRPr lang="pl-PL" sz="2000" b="1" i="1" kern="1200" dirty="0">
            <a:solidFill>
              <a:srgbClr val="FF0000"/>
            </a:solidFill>
            <a:latin typeface="Calibri"/>
            <a:ea typeface="+mn-ea"/>
            <a:cs typeface="+mn-cs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pl-PL" sz="1600" b="1" i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2018-2020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b="0" i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2018-1-PL01-KA204-050952</a:t>
          </a:r>
          <a:r>
            <a:rPr lang="pl-PL" sz="1600" b="1" i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endParaRPr lang="pl-PL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410817" y="3672363"/>
        <a:ext cx="2550018" cy="12188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BA2D78-967F-4B9C-9051-C9D30922F898}">
      <dsp:nvSpPr>
        <dsp:cNvPr id="0" name=""/>
        <dsp:cNvSpPr/>
      </dsp:nvSpPr>
      <dsp:spPr>
        <a:xfrm>
          <a:off x="3056054" y="1219988"/>
          <a:ext cx="4928105" cy="1603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4800" b="1" kern="1200" dirty="0" smtClean="0">
              <a:solidFill>
                <a:srgbClr val="002060"/>
              </a:solidFill>
            </a:rPr>
            <a:t>Projekt</a:t>
          </a:r>
          <a:endParaRPr lang="pl-PL" sz="4800" b="1" kern="1200" dirty="0">
            <a:solidFill>
              <a:srgbClr val="002060"/>
            </a:solidFill>
          </a:endParaRPr>
        </a:p>
      </dsp:txBody>
      <dsp:txXfrm>
        <a:off x="3056054" y="1219988"/>
        <a:ext cx="4928105" cy="1603690"/>
      </dsp:txXfrm>
    </dsp:sp>
    <dsp:sp modelId="{9BE01B2A-9C6D-4F60-9ECA-FEA32040F80E}">
      <dsp:nvSpPr>
        <dsp:cNvPr id="0" name=""/>
        <dsp:cNvSpPr/>
      </dsp:nvSpPr>
      <dsp:spPr>
        <a:xfrm>
          <a:off x="3973504" y="1116942"/>
          <a:ext cx="320543" cy="3205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F94EC3-6165-4CD1-856B-864CA4AD528B}">
      <dsp:nvSpPr>
        <dsp:cNvPr id="0" name=""/>
        <dsp:cNvSpPr/>
      </dsp:nvSpPr>
      <dsp:spPr>
        <a:xfrm>
          <a:off x="3973504" y="542554"/>
          <a:ext cx="320543" cy="32054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3326D2-11AB-4170-BCE3-ED0BC4446FEF}">
      <dsp:nvSpPr>
        <dsp:cNvPr id="0" name=""/>
        <dsp:cNvSpPr/>
      </dsp:nvSpPr>
      <dsp:spPr>
        <a:xfrm>
          <a:off x="4638942" y="712522"/>
          <a:ext cx="503710" cy="50371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B94EF8-337C-4E97-BFFB-8F37549C7AE7}">
      <dsp:nvSpPr>
        <dsp:cNvPr id="0" name=""/>
        <dsp:cNvSpPr/>
      </dsp:nvSpPr>
      <dsp:spPr>
        <a:xfrm>
          <a:off x="5104910" y="224617"/>
          <a:ext cx="320543" cy="32054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A0E7C2-36C0-41E7-A96E-13FA4119B31C}">
      <dsp:nvSpPr>
        <dsp:cNvPr id="0" name=""/>
        <dsp:cNvSpPr/>
      </dsp:nvSpPr>
      <dsp:spPr>
        <a:xfrm>
          <a:off x="5683163" y="356985"/>
          <a:ext cx="320543" cy="32054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24D984-1447-4B19-8FBC-AC350060F5FE}">
      <dsp:nvSpPr>
        <dsp:cNvPr id="0" name=""/>
        <dsp:cNvSpPr/>
      </dsp:nvSpPr>
      <dsp:spPr>
        <a:xfrm>
          <a:off x="6243370" y="451908"/>
          <a:ext cx="320543" cy="3205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6FA118-3729-496B-83BE-2B7C2564382A}">
      <dsp:nvSpPr>
        <dsp:cNvPr id="0" name=""/>
        <dsp:cNvSpPr/>
      </dsp:nvSpPr>
      <dsp:spPr>
        <a:xfrm>
          <a:off x="6403645" y="1153802"/>
          <a:ext cx="503710" cy="50371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9A5FED-15F5-42DF-B20E-AB2AA275366C}">
      <dsp:nvSpPr>
        <dsp:cNvPr id="0" name=""/>
        <dsp:cNvSpPr/>
      </dsp:nvSpPr>
      <dsp:spPr>
        <a:xfrm>
          <a:off x="7723832" y="1638687"/>
          <a:ext cx="320543" cy="32054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2EF16B-2960-4721-A57C-1823C583E7C4}">
      <dsp:nvSpPr>
        <dsp:cNvPr id="0" name=""/>
        <dsp:cNvSpPr/>
      </dsp:nvSpPr>
      <dsp:spPr>
        <a:xfrm>
          <a:off x="7574971" y="2261432"/>
          <a:ext cx="320543" cy="32054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1A11FA-7544-43DF-A5F0-2450DD355B15}">
      <dsp:nvSpPr>
        <dsp:cNvPr id="0" name=""/>
        <dsp:cNvSpPr/>
      </dsp:nvSpPr>
      <dsp:spPr>
        <a:xfrm>
          <a:off x="5462195" y="875824"/>
          <a:ext cx="722953" cy="48538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4B0454-BE60-42ED-B11C-755D21F97232}">
      <dsp:nvSpPr>
        <dsp:cNvPr id="0" name=""/>
        <dsp:cNvSpPr/>
      </dsp:nvSpPr>
      <dsp:spPr>
        <a:xfrm>
          <a:off x="3587499" y="1807806"/>
          <a:ext cx="320543" cy="3205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1F2FD2-77C8-4C49-859E-241C2DF3051B}">
      <dsp:nvSpPr>
        <dsp:cNvPr id="0" name=""/>
        <dsp:cNvSpPr/>
      </dsp:nvSpPr>
      <dsp:spPr>
        <a:xfrm>
          <a:off x="3982879" y="2504250"/>
          <a:ext cx="283553" cy="34139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B9CE0D-E4BC-40C4-99FC-8040B0EAC895}">
      <dsp:nvSpPr>
        <dsp:cNvPr id="0" name=""/>
        <dsp:cNvSpPr/>
      </dsp:nvSpPr>
      <dsp:spPr>
        <a:xfrm>
          <a:off x="4654072" y="2641446"/>
          <a:ext cx="732670" cy="73267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1173E0-2A72-43CD-8405-495EDB7F75D4}">
      <dsp:nvSpPr>
        <dsp:cNvPr id="0" name=""/>
        <dsp:cNvSpPr/>
      </dsp:nvSpPr>
      <dsp:spPr>
        <a:xfrm>
          <a:off x="5255459" y="3276747"/>
          <a:ext cx="320543" cy="32054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91129F-EDE5-471B-8179-0A60354C22B4}">
      <dsp:nvSpPr>
        <dsp:cNvPr id="0" name=""/>
        <dsp:cNvSpPr/>
      </dsp:nvSpPr>
      <dsp:spPr>
        <a:xfrm>
          <a:off x="5700287" y="2969746"/>
          <a:ext cx="503710" cy="50371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78102F-83AD-400F-9703-B724DEAA7944}">
      <dsp:nvSpPr>
        <dsp:cNvPr id="0" name=""/>
        <dsp:cNvSpPr/>
      </dsp:nvSpPr>
      <dsp:spPr>
        <a:xfrm>
          <a:off x="6375171" y="3276747"/>
          <a:ext cx="320543" cy="3205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5C9647-F781-4075-9C6E-E10F260E96F9}">
      <dsp:nvSpPr>
        <dsp:cNvPr id="0" name=""/>
        <dsp:cNvSpPr/>
      </dsp:nvSpPr>
      <dsp:spPr>
        <a:xfrm>
          <a:off x="6611013" y="2499754"/>
          <a:ext cx="732670" cy="73267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C6CDE1-E8A2-480D-93FC-1F02D394CC22}">
      <dsp:nvSpPr>
        <dsp:cNvPr id="0" name=""/>
        <dsp:cNvSpPr/>
      </dsp:nvSpPr>
      <dsp:spPr>
        <a:xfrm>
          <a:off x="7590149" y="3007778"/>
          <a:ext cx="345696" cy="34569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66AF80-60A6-4AB2-A3A3-D1049185F933}">
      <dsp:nvSpPr>
        <dsp:cNvPr id="0" name=""/>
        <dsp:cNvSpPr/>
      </dsp:nvSpPr>
      <dsp:spPr>
        <a:xfrm>
          <a:off x="3482056" y="112948"/>
          <a:ext cx="3885427" cy="1349357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0D66F6-70F5-4639-B58A-D76DAC6F7F68}">
      <dsp:nvSpPr>
        <dsp:cNvPr id="0" name=""/>
        <dsp:cNvSpPr/>
      </dsp:nvSpPr>
      <dsp:spPr>
        <a:xfrm>
          <a:off x="5054299" y="2893020"/>
          <a:ext cx="752989" cy="481913"/>
        </a:xfrm>
        <a:prstGeom prst="downArrow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BEE5DC-DD29-4387-AC2B-4F3A5F29D11E}">
      <dsp:nvSpPr>
        <dsp:cNvPr id="0" name=""/>
        <dsp:cNvSpPr/>
      </dsp:nvSpPr>
      <dsp:spPr>
        <a:xfrm>
          <a:off x="3799204" y="3232895"/>
          <a:ext cx="4517433" cy="903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>
              <a:solidFill>
                <a:srgbClr val="002060"/>
              </a:solidFill>
            </a:rPr>
            <a:t>Rezultaty (miękkie i twarde)</a:t>
          </a:r>
          <a:endParaRPr lang="pl-PL" sz="2400" b="1" kern="1200" dirty="0">
            <a:solidFill>
              <a:srgbClr val="002060"/>
            </a:solidFill>
          </a:endParaRPr>
        </a:p>
      </dsp:txBody>
      <dsp:txXfrm>
        <a:off x="3799204" y="3232895"/>
        <a:ext cx="4517433" cy="903587"/>
      </dsp:txXfrm>
    </dsp:sp>
    <dsp:sp modelId="{962BED27-2F4C-4B71-BDB9-704DF1590B45}">
      <dsp:nvSpPr>
        <dsp:cNvPr id="0" name=""/>
        <dsp:cNvSpPr/>
      </dsp:nvSpPr>
      <dsp:spPr>
        <a:xfrm>
          <a:off x="4307378" y="1753162"/>
          <a:ext cx="2654975" cy="98209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0" kern="1200" dirty="0" smtClean="0">
              <a:solidFill>
                <a:srgbClr val="002060"/>
              </a:solidFill>
            </a:rPr>
            <a:t> Oczekiwania</a:t>
          </a:r>
          <a:endParaRPr lang="pl-PL" sz="2000" b="0" kern="1200" dirty="0">
            <a:solidFill>
              <a:srgbClr val="002060"/>
            </a:solidFill>
          </a:endParaRPr>
        </a:p>
      </dsp:txBody>
      <dsp:txXfrm>
        <a:off x="4696190" y="1896987"/>
        <a:ext cx="1877351" cy="694446"/>
      </dsp:txXfrm>
    </dsp:sp>
    <dsp:sp modelId="{4A1BE1C8-7235-47C1-B320-B34A1BB262C4}">
      <dsp:nvSpPr>
        <dsp:cNvPr id="0" name=""/>
        <dsp:cNvSpPr/>
      </dsp:nvSpPr>
      <dsp:spPr>
        <a:xfrm>
          <a:off x="3174834" y="396138"/>
          <a:ext cx="2255965" cy="1348076"/>
        </a:xfrm>
        <a:prstGeom prst="ellipse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0" kern="1200" dirty="0" smtClean="0">
              <a:solidFill>
                <a:srgbClr val="002060"/>
              </a:solidFill>
            </a:rPr>
            <a:t>Potrzeby</a:t>
          </a:r>
          <a:endParaRPr lang="pl-PL" sz="2000" b="0" kern="1200" dirty="0">
            <a:solidFill>
              <a:srgbClr val="002060"/>
            </a:solidFill>
          </a:endParaRPr>
        </a:p>
      </dsp:txBody>
      <dsp:txXfrm>
        <a:off x="3505212" y="593559"/>
        <a:ext cx="1595209" cy="953234"/>
      </dsp:txXfrm>
    </dsp:sp>
    <dsp:sp modelId="{DE53D11A-2F7F-42BC-B2FB-B1C0CB28DFD7}">
      <dsp:nvSpPr>
        <dsp:cNvPr id="0" name=""/>
        <dsp:cNvSpPr/>
      </dsp:nvSpPr>
      <dsp:spPr>
        <a:xfrm>
          <a:off x="5430796" y="560332"/>
          <a:ext cx="2717242" cy="1272906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900" b="0" kern="1200" dirty="0" smtClean="0">
              <a:solidFill>
                <a:srgbClr val="002060"/>
              </a:solidFill>
            </a:rPr>
            <a:t>Możliwości</a:t>
          </a:r>
          <a:endParaRPr lang="pl-PL" sz="1900" b="0" kern="1200" dirty="0">
            <a:solidFill>
              <a:srgbClr val="002060"/>
            </a:solidFill>
          </a:endParaRPr>
        </a:p>
      </dsp:txBody>
      <dsp:txXfrm>
        <a:off x="5828727" y="746745"/>
        <a:ext cx="1921380" cy="900080"/>
      </dsp:txXfrm>
    </dsp:sp>
    <dsp:sp modelId="{5F4064BC-6AA4-4202-82D8-90A752477AE0}">
      <dsp:nvSpPr>
        <dsp:cNvPr id="0" name=""/>
        <dsp:cNvSpPr/>
      </dsp:nvSpPr>
      <dsp:spPr>
        <a:xfrm>
          <a:off x="2047574" y="106936"/>
          <a:ext cx="7316555" cy="273869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5D8B8F6-D9D9-40BC-814D-2B7E88499C57}" type="datetimeFigureOut">
              <a:rPr lang="pl-PL"/>
              <a:pPr>
                <a:defRPr/>
              </a:pPr>
              <a:t>21.12.2018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D8A5224-2A34-4572-AAFB-06ACAE2F4D5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199125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E8565-FAAB-4ED0-84C6-BB39DA1DEAD2}" type="datetimeFigureOut">
              <a:rPr lang="pl-PL" smtClean="0"/>
              <a:t>21.12.2018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1A12C-AFC9-41C2-99C5-18BE7DB9F1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5765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1A12C-AFC9-41C2-99C5-18BE7DB9F1DD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3171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C1C5E-BCCD-4350-8789-5BFE207122EA}" type="datetimeFigureOut">
              <a:rPr lang="pl-PL" smtClean="0"/>
              <a:pPr/>
              <a:t>21.12.2018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BDD29-A0FA-464D-8C82-F2BA62A0DEC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253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C1C5E-BCCD-4350-8789-5BFE207122EA}" type="datetimeFigureOut">
              <a:rPr lang="pl-PL" smtClean="0"/>
              <a:pPr/>
              <a:t>21.12.2018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BDD29-A0FA-464D-8C82-F2BA62A0DEC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166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C1C5E-BCCD-4350-8789-5BFE207122EA}" type="datetimeFigureOut">
              <a:rPr lang="pl-PL" smtClean="0"/>
              <a:pPr/>
              <a:t>21.12.2018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BDD29-A0FA-464D-8C82-F2BA62A0DEC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5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27313" y="320675"/>
            <a:ext cx="10015330" cy="1325563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rgbClr val="002060"/>
                </a:solidFill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199" y="1825625"/>
            <a:ext cx="10704443" cy="4351338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3326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C1C5E-BCCD-4350-8789-5BFE207122EA}" type="datetimeFigureOut">
              <a:rPr lang="pl-PL" smtClean="0"/>
              <a:pPr/>
              <a:t>21.12.2018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BDD29-A0FA-464D-8C82-F2BA62A0DEC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909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C1C5E-BCCD-4350-8789-5BFE207122EA}" type="datetimeFigureOut">
              <a:rPr lang="pl-PL" smtClean="0"/>
              <a:pPr/>
              <a:t>21.12.2018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BDD29-A0FA-464D-8C82-F2BA62A0DEC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507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C1C5E-BCCD-4350-8789-5BFE207122EA}" type="datetimeFigureOut">
              <a:rPr lang="pl-PL" smtClean="0"/>
              <a:pPr/>
              <a:t>21.12.2018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BDD29-A0FA-464D-8C82-F2BA62A0DEC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509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C1C5E-BCCD-4350-8789-5BFE207122EA}" type="datetimeFigureOut">
              <a:rPr lang="pl-PL" smtClean="0"/>
              <a:pPr/>
              <a:t>21.12.2018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BDD29-A0FA-464D-8C82-F2BA62A0DEC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172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C1C5E-BCCD-4350-8789-5BFE207122EA}" type="datetimeFigureOut">
              <a:rPr lang="pl-PL" smtClean="0"/>
              <a:pPr/>
              <a:t>21.12.2018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BDD29-A0FA-464D-8C82-F2BA62A0DEC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950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C1C5E-BCCD-4350-8789-5BFE207122EA}" type="datetimeFigureOut">
              <a:rPr lang="pl-PL" smtClean="0"/>
              <a:pPr/>
              <a:t>21.12.2018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BDD29-A0FA-464D-8C82-F2BA62A0DEC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348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C1C5E-BCCD-4350-8789-5BFE207122EA}" type="datetimeFigureOut">
              <a:rPr lang="pl-PL" smtClean="0"/>
              <a:pPr/>
              <a:t>21.12.2018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BDD29-A0FA-464D-8C82-F2BA62A0DEC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9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C1C5E-BCCD-4350-8789-5BFE207122EA}" type="datetimeFigureOut">
              <a:rPr lang="pl-PL" smtClean="0"/>
              <a:pPr/>
              <a:t>21.12.2018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BDD29-A0FA-464D-8C82-F2BA62A0DEC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7921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We%20feel%20Europeans_xvid.avi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0" y="0"/>
            <a:ext cx="12317346" cy="7100048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12" y="0"/>
            <a:ext cx="194468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1468394" y="564578"/>
            <a:ext cx="1019432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800" dirty="0" smtClean="0">
              <a:solidFill>
                <a:srgbClr val="000000"/>
              </a:solidFill>
              <a:latin typeface="Roboto Light"/>
            </a:endParaRPr>
          </a:p>
          <a:p>
            <a:pPr algn="ctr"/>
            <a:r>
              <a:rPr lang="pl-PL" sz="3600" b="1" i="1" dirty="0" smtClean="0">
                <a:solidFill>
                  <a:srgbClr val="002060"/>
                </a:solidFill>
                <a:latin typeface="+mn-lt"/>
              </a:rPr>
              <a:t>Budowanie </a:t>
            </a:r>
            <a:r>
              <a:rPr lang="pl-PL" sz="3600" b="1" i="1" dirty="0">
                <a:solidFill>
                  <a:srgbClr val="002060"/>
                </a:solidFill>
                <a:latin typeface="+mn-lt"/>
              </a:rPr>
              <a:t>partnerstw strategicznych </a:t>
            </a:r>
            <a:endParaRPr lang="pl-PL" sz="3600" b="1" i="1" dirty="0" smtClean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pl-PL" sz="3600" b="1" i="1" dirty="0" smtClean="0">
                <a:solidFill>
                  <a:srgbClr val="002060"/>
                </a:solidFill>
                <a:latin typeface="+mn-lt"/>
              </a:rPr>
              <a:t>na </a:t>
            </a:r>
            <a:r>
              <a:rPr lang="pl-PL" sz="3600" b="1" i="1" dirty="0">
                <a:solidFill>
                  <a:srgbClr val="002060"/>
                </a:solidFill>
                <a:latin typeface="+mn-lt"/>
              </a:rPr>
              <a:t>przykładzie </a:t>
            </a:r>
            <a:r>
              <a:rPr lang="pl-PL" sz="3600" b="1" i="1" dirty="0" smtClean="0">
                <a:solidFill>
                  <a:srgbClr val="002060"/>
                </a:solidFill>
                <a:latin typeface="+mn-lt"/>
              </a:rPr>
              <a:t>projektów </a:t>
            </a:r>
          </a:p>
          <a:p>
            <a:pPr algn="ctr"/>
            <a:r>
              <a:rPr lang="pl-PL" sz="3600" b="1" i="1" dirty="0" smtClean="0">
                <a:solidFill>
                  <a:srgbClr val="002060"/>
                </a:solidFill>
                <a:latin typeface="+mn-lt"/>
              </a:rPr>
              <a:t>Centrum Kształcenia </a:t>
            </a:r>
            <a:r>
              <a:rPr lang="pl-PL" sz="3600" b="1" i="1" dirty="0">
                <a:solidFill>
                  <a:srgbClr val="002060"/>
                </a:solidFill>
                <a:latin typeface="+mn-lt"/>
              </a:rPr>
              <a:t>Ustawicznego w Białymstoku </a:t>
            </a:r>
            <a:endParaRPr lang="pl-PL" sz="3600" b="1" dirty="0">
              <a:solidFill>
                <a:srgbClr val="002060"/>
              </a:solidFill>
              <a:latin typeface="+mn-lt"/>
            </a:endParaRPr>
          </a:p>
          <a:p>
            <a:r>
              <a:rPr lang="pl-PL" dirty="0">
                <a:solidFill>
                  <a:srgbClr val="000000"/>
                </a:solidFill>
                <a:latin typeface="Roboto Light"/>
              </a:rPr>
              <a:t>	</a:t>
            </a:r>
          </a:p>
        </p:txBody>
      </p:sp>
      <p:sp>
        <p:nvSpPr>
          <p:cNvPr id="6" name="Prostokąt 5"/>
          <p:cNvSpPr/>
          <p:nvPr/>
        </p:nvSpPr>
        <p:spPr>
          <a:xfrm>
            <a:off x="3517557" y="3986592"/>
            <a:ext cx="6096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l-PL" sz="2800" dirty="0">
              <a:solidFill>
                <a:srgbClr val="000000"/>
              </a:solidFill>
              <a:latin typeface="Roboto Light"/>
            </a:endParaRPr>
          </a:p>
          <a:p>
            <a:endParaRPr lang="pl-PL" sz="2800" dirty="0">
              <a:latin typeface="Roboto Light"/>
            </a:endParaRPr>
          </a:p>
          <a:p>
            <a:r>
              <a:rPr lang="pl-PL" sz="2800" dirty="0">
                <a:latin typeface="Roboto Light"/>
              </a:rPr>
              <a:t> </a:t>
            </a:r>
          </a:p>
          <a:p>
            <a:r>
              <a:rPr lang="pl-PL" dirty="0">
                <a:solidFill>
                  <a:srgbClr val="000000"/>
                </a:solidFill>
                <a:latin typeface="Roboto Light"/>
              </a:rPr>
              <a:t>	</a:t>
            </a:r>
          </a:p>
        </p:txBody>
      </p:sp>
      <p:pic>
        <p:nvPicPr>
          <p:cNvPr id="3075" name="Picture 3" descr="C:\Users\Małgorzata Tarasiuk\Downloads\connections-2099068_128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14" y="3010410"/>
            <a:ext cx="3279644" cy="324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7648832" y="5248475"/>
            <a:ext cx="424220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800" dirty="0" smtClean="0">
              <a:solidFill>
                <a:srgbClr val="000000"/>
              </a:solidFill>
              <a:latin typeface="Roboto Light"/>
            </a:endParaRPr>
          </a:p>
          <a:p>
            <a:pPr algn="ctr"/>
            <a:r>
              <a:rPr lang="pl-PL" dirty="0" smtClean="0">
                <a:solidFill>
                  <a:srgbClr val="002060"/>
                </a:solidFill>
                <a:latin typeface="Roboto Light"/>
              </a:rPr>
              <a:t>Bożena Barbara Krasnodębska</a:t>
            </a:r>
            <a:endParaRPr lang="pl-PL" dirty="0">
              <a:solidFill>
                <a:srgbClr val="002060"/>
              </a:solidFill>
              <a:latin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61159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311" y="24343"/>
            <a:ext cx="1941689" cy="55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75" y="1158875"/>
            <a:ext cx="7096362" cy="5018088"/>
          </a:xfrm>
        </p:spPr>
      </p:pic>
      <p:sp>
        <p:nvSpPr>
          <p:cNvPr id="5" name="pole tekstowe 4"/>
          <p:cNvSpPr txBox="1"/>
          <p:nvPr/>
        </p:nvSpPr>
        <p:spPr>
          <a:xfrm>
            <a:off x="506627" y="1791730"/>
            <a:ext cx="23107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Grecja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Hiszpania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Wielka Brytania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Rumunia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Portugalia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Słowenia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Turcja</a:t>
            </a:r>
          </a:p>
          <a:p>
            <a:endParaRPr lang="pl-PL" dirty="0"/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1211224" y="1"/>
            <a:ext cx="10015330" cy="1037968"/>
          </a:xfrm>
        </p:spPr>
        <p:txBody>
          <a:bodyPr>
            <a:normAutofit/>
          </a:bodyPr>
          <a:lstStyle/>
          <a:p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Partnerstwa strategiczne 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67736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311" y="24343"/>
            <a:ext cx="1941689" cy="55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75" y="1158875"/>
            <a:ext cx="7096362" cy="5018088"/>
          </a:xfrm>
        </p:spPr>
      </p:pic>
      <p:sp>
        <p:nvSpPr>
          <p:cNvPr id="5" name="pole tekstowe 4"/>
          <p:cNvSpPr txBox="1"/>
          <p:nvPr/>
        </p:nvSpPr>
        <p:spPr>
          <a:xfrm>
            <a:off x="506627" y="1791730"/>
            <a:ext cx="23107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Grecja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Hiszpania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Wielka Brytania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Rumunia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Portugalia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Słowenia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Turcja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Belgia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1211224" y="1"/>
            <a:ext cx="10015330" cy="1037968"/>
          </a:xfrm>
        </p:spPr>
        <p:txBody>
          <a:bodyPr>
            <a:normAutofit/>
          </a:bodyPr>
          <a:lstStyle/>
          <a:p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Partnerstwa strategiczne 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70506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311" y="24343"/>
            <a:ext cx="1941689" cy="55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75" y="1158875"/>
            <a:ext cx="7096362" cy="5018088"/>
          </a:xfrm>
        </p:spPr>
      </p:pic>
      <p:sp>
        <p:nvSpPr>
          <p:cNvPr id="5" name="pole tekstowe 4"/>
          <p:cNvSpPr txBox="1"/>
          <p:nvPr/>
        </p:nvSpPr>
        <p:spPr>
          <a:xfrm>
            <a:off x="506627" y="1791730"/>
            <a:ext cx="23107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Grecja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Hiszpania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Wielka Brytania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Rumunia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Portugalia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Słowenia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Turcja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Belgia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Włochy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1211224" y="1"/>
            <a:ext cx="10015330" cy="1037968"/>
          </a:xfrm>
        </p:spPr>
        <p:txBody>
          <a:bodyPr>
            <a:normAutofit/>
          </a:bodyPr>
          <a:lstStyle/>
          <a:p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Partnerstwa strategiczne 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73138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311" y="24343"/>
            <a:ext cx="1941689" cy="55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75" y="1158875"/>
            <a:ext cx="7096362" cy="5018088"/>
          </a:xfrm>
        </p:spPr>
      </p:pic>
      <p:sp>
        <p:nvSpPr>
          <p:cNvPr id="5" name="pole tekstowe 4"/>
          <p:cNvSpPr txBox="1"/>
          <p:nvPr/>
        </p:nvSpPr>
        <p:spPr>
          <a:xfrm>
            <a:off x="506627" y="1791730"/>
            <a:ext cx="23107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Grecja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Hiszpania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Wielka Brytania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Rumunia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Portugalia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Słowenia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Turcja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Belgia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Włochy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Bułgaria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1211224" y="1"/>
            <a:ext cx="10015330" cy="1037968"/>
          </a:xfrm>
        </p:spPr>
        <p:txBody>
          <a:bodyPr>
            <a:normAutofit/>
          </a:bodyPr>
          <a:lstStyle/>
          <a:p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Partnerstwa strategiczne 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42796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311" y="24343"/>
            <a:ext cx="1941689" cy="55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75" y="1158875"/>
            <a:ext cx="7096362" cy="5018088"/>
          </a:xfrm>
        </p:spPr>
      </p:pic>
      <p:sp>
        <p:nvSpPr>
          <p:cNvPr id="5" name="pole tekstowe 4"/>
          <p:cNvSpPr txBox="1"/>
          <p:nvPr/>
        </p:nvSpPr>
        <p:spPr>
          <a:xfrm>
            <a:off x="506627" y="1791730"/>
            <a:ext cx="2310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Grecja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Hiszpania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Wielka Brytania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Rumunia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Portugalia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Słowenia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Turcja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Belgia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Włochy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Bułgaria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Cypr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1211224" y="1"/>
            <a:ext cx="10015330" cy="1037968"/>
          </a:xfrm>
        </p:spPr>
        <p:txBody>
          <a:bodyPr>
            <a:normAutofit/>
          </a:bodyPr>
          <a:lstStyle/>
          <a:p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Partnerstwa strategiczne 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368724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311" y="24343"/>
            <a:ext cx="1941689" cy="55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75" y="1158875"/>
            <a:ext cx="7096362" cy="5018088"/>
          </a:xfrm>
        </p:spPr>
      </p:pic>
      <p:sp>
        <p:nvSpPr>
          <p:cNvPr id="5" name="pole tekstowe 4"/>
          <p:cNvSpPr txBox="1"/>
          <p:nvPr/>
        </p:nvSpPr>
        <p:spPr>
          <a:xfrm>
            <a:off x="506627" y="1791730"/>
            <a:ext cx="23107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Grecja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Hiszpania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Wielka Brytania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Rumunia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Portugalia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Słowenia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Turcja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Belgia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Włochy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Bułgaria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Cypr</a:t>
            </a:r>
          </a:p>
          <a:p>
            <a:r>
              <a:rPr lang="pl-PL" dirty="0">
                <a:solidFill>
                  <a:srgbClr val="002060"/>
                </a:solidFill>
              </a:rPr>
              <a:t>Finlandia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1211224" y="1"/>
            <a:ext cx="10015330" cy="1037968"/>
          </a:xfrm>
        </p:spPr>
        <p:txBody>
          <a:bodyPr>
            <a:normAutofit/>
          </a:bodyPr>
          <a:lstStyle/>
          <a:p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Partnerstwa strategiczne 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395317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311" y="24343"/>
            <a:ext cx="1941689" cy="55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75" y="1158875"/>
            <a:ext cx="7096362" cy="5018088"/>
          </a:xfrm>
        </p:spPr>
      </p:pic>
      <p:sp>
        <p:nvSpPr>
          <p:cNvPr id="6" name="pole tekstowe 5"/>
          <p:cNvSpPr txBox="1"/>
          <p:nvPr/>
        </p:nvSpPr>
        <p:spPr>
          <a:xfrm>
            <a:off x="506627" y="1791730"/>
            <a:ext cx="23107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Grecja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Hiszpania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Wielka Brytania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Rumunia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Portugalia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Słowenia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Turcja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Belgia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Włochy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Bułgaria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Cypr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Finlandia</a:t>
            </a:r>
          </a:p>
          <a:p>
            <a:r>
              <a:rPr lang="pl-PL" dirty="0">
                <a:solidFill>
                  <a:srgbClr val="002060"/>
                </a:solidFill>
              </a:rPr>
              <a:t>Niemcy</a:t>
            </a:r>
          </a:p>
          <a:p>
            <a:endParaRPr lang="pl-PL" dirty="0" smtClean="0">
              <a:solidFill>
                <a:srgbClr val="002060"/>
              </a:solidFill>
            </a:endParaRP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1211224" y="1"/>
            <a:ext cx="10015330" cy="1037968"/>
          </a:xfrm>
        </p:spPr>
        <p:txBody>
          <a:bodyPr>
            <a:normAutofit/>
          </a:bodyPr>
          <a:lstStyle/>
          <a:p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Partnerstwa strategiczne 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306218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311" y="24343"/>
            <a:ext cx="1941689" cy="55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75" y="1158875"/>
            <a:ext cx="7096362" cy="5018088"/>
          </a:xfrm>
        </p:spPr>
      </p:pic>
      <p:sp>
        <p:nvSpPr>
          <p:cNvPr id="5" name="pole tekstowe 4"/>
          <p:cNvSpPr txBox="1"/>
          <p:nvPr/>
        </p:nvSpPr>
        <p:spPr>
          <a:xfrm>
            <a:off x="506627" y="1791730"/>
            <a:ext cx="23107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Grecja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Hiszpania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Wielka Brytania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Rumunia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Portugalia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Słowenia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Turcja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Belgia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Włochy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Bułgaria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Cypr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Finlandia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Niemcy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Islandia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1211224" y="1"/>
            <a:ext cx="10015330" cy="1037968"/>
          </a:xfrm>
        </p:spPr>
        <p:txBody>
          <a:bodyPr>
            <a:normAutofit/>
          </a:bodyPr>
          <a:lstStyle/>
          <a:p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Partnerstwa strategiczne 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60661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311" y="24343"/>
            <a:ext cx="1941689" cy="55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75" y="1158875"/>
            <a:ext cx="7096362" cy="5018088"/>
          </a:xfrm>
        </p:spPr>
      </p:pic>
      <p:sp>
        <p:nvSpPr>
          <p:cNvPr id="5" name="pole tekstowe 4"/>
          <p:cNvSpPr txBox="1"/>
          <p:nvPr/>
        </p:nvSpPr>
        <p:spPr>
          <a:xfrm>
            <a:off x="506627" y="1791730"/>
            <a:ext cx="23107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Grecja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Hiszpania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Wielka Brytania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Rumunia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Portugalia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Słowenia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Turcja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Belgia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Włochy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Bułgaria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Cypr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Finlandia</a:t>
            </a:r>
          </a:p>
          <a:p>
            <a:r>
              <a:rPr lang="pl-PL" dirty="0">
                <a:solidFill>
                  <a:srgbClr val="002060"/>
                </a:solidFill>
              </a:rPr>
              <a:t>Niemcy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Islandia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Szwecja</a:t>
            </a:r>
          </a:p>
          <a:p>
            <a:endParaRPr lang="pl-PL" dirty="0" smtClean="0"/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1211224" y="1"/>
            <a:ext cx="10015330" cy="1037968"/>
          </a:xfrm>
        </p:spPr>
        <p:txBody>
          <a:bodyPr>
            <a:normAutofit/>
          </a:bodyPr>
          <a:lstStyle/>
          <a:p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Partnerstwa strategiczne </a:t>
            </a:r>
            <a:endParaRPr lang="pl-PL" sz="3200" dirty="0"/>
          </a:p>
        </p:txBody>
      </p:sp>
      <p:sp>
        <p:nvSpPr>
          <p:cNvPr id="6" name="Prostokąt 5"/>
          <p:cNvSpPr/>
          <p:nvPr/>
        </p:nvSpPr>
        <p:spPr>
          <a:xfrm>
            <a:off x="8204887" y="2609521"/>
            <a:ext cx="34479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400" b="1" dirty="0" smtClean="0">
                <a:solidFill>
                  <a:srgbClr val="002060"/>
                </a:solidFill>
              </a:rPr>
              <a:t>24 instytucje z 15 państw</a:t>
            </a:r>
            <a:endParaRPr lang="pl-PL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21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27893" y="24714"/>
            <a:ext cx="10015330" cy="1325563"/>
          </a:xfrm>
        </p:spPr>
        <p:txBody>
          <a:bodyPr>
            <a:normAutofit/>
          </a:bodyPr>
          <a:lstStyle/>
          <a:p>
            <a:r>
              <a:rPr lang="pl-PL" sz="3200" dirty="0" smtClean="0"/>
              <a:t>Partnerstwa strategiczne KA2 Erasmus+</a:t>
            </a:r>
            <a:br>
              <a:rPr lang="pl-PL" sz="3200" dirty="0" smtClean="0"/>
            </a:br>
            <a:r>
              <a:rPr lang="pl-PL" sz="3200" dirty="0" smtClean="0"/>
              <a:t>Centrum Kształcenia Ustawicznego w Białymstoku</a:t>
            </a:r>
            <a:endParaRPr lang="pl-PL" sz="3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12" y="0"/>
            <a:ext cx="194468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45712661"/>
              </p:ext>
            </p:extLst>
          </p:nvPr>
        </p:nvGraphicFramePr>
        <p:xfrm>
          <a:off x="1428148" y="1210962"/>
          <a:ext cx="9112165" cy="4930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6003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łgorzata Tarasiuk\Downloads\idea-1855598_19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81" y="4213654"/>
            <a:ext cx="4548481" cy="202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87728" y="0"/>
            <a:ext cx="10015330" cy="1325563"/>
          </a:xfrm>
        </p:spPr>
        <p:txBody>
          <a:bodyPr>
            <a:normAutofit/>
          </a:bodyPr>
          <a:lstStyle/>
          <a:p>
            <a:r>
              <a:rPr lang="pl-PL" sz="3200" dirty="0" smtClean="0"/>
              <a:t>Współpraca międzynarodowa </a:t>
            </a:r>
            <a:br>
              <a:rPr lang="pl-PL" sz="3200" dirty="0" smtClean="0"/>
            </a:br>
            <a:r>
              <a:rPr lang="pl-PL" sz="3200" dirty="0" smtClean="0"/>
              <a:t>Centrum Kształcenia Ustawicznego w Białymstoku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371599"/>
            <a:ext cx="10725665" cy="42245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 smtClean="0"/>
              <a:t>Od 2005 do 2014 zrealizowaliśmy </a:t>
            </a:r>
            <a:r>
              <a:rPr lang="pl-PL" b="1" dirty="0" smtClean="0"/>
              <a:t>11</a:t>
            </a:r>
            <a:r>
              <a:rPr lang="pl-PL" dirty="0" smtClean="0"/>
              <a:t> projektów partnerskich</a:t>
            </a:r>
            <a:br>
              <a:rPr lang="pl-PL" dirty="0" smtClean="0"/>
            </a:br>
            <a:r>
              <a:rPr lang="pl-PL" dirty="0" smtClean="0"/>
              <a:t> Leonardo da Vinci i </a:t>
            </a:r>
            <a:r>
              <a:rPr lang="pl-PL" dirty="0" err="1" smtClean="0"/>
              <a:t>Grundtvig</a:t>
            </a:r>
            <a:r>
              <a:rPr lang="pl-PL" dirty="0" smtClean="0"/>
              <a:t> programu </a:t>
            </a:r>
            <a:r>
              <a:rPr lang="pl-PL" i="1" dirty="0"/>
              <a:t>Uczenie się przez całe </a:t>
            </a:r>
            <a:r>
              <a:rPr lang="pl-PL" i="1" dirty="0" smtClean="0"/>
              <a:t>życie. 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 algn="ctr">
              <a:buNone/>
            </a:pPr>
            <a:r>
              <a:rPr lang="pl-PL" dirty="0" smtClean="0"/>
              <a:t>Od 2015 realizujemy </a:t>
            </a:r>
            <a:r>
              <a:rPr lang="pl-PL" b="1" dirty="0" smtClean="0"/>
              <a:t>5</a:t>
            </a:r>
            <a:r>
              <a:rPr lang="pl-PL" dirty="0" smtClean="0"/>
              <a:t> projektów partnerstw strategicznych </a:t>
            </a:r>
            <a:br>
              <a:rPr lang="pl-PL" dirty="0" smtClean="0"/>
            </a:br>
            <a:r>
              <a:rPr lang="pl-PL" dirty="0" smtClean="0"/>
              <a:t>programu Erasmus+.</a:t>
            </a:r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dirty="0" smtClean="0"/>
              <a:t>Dofinansowanie projektów unijnych otrzymanych </a:t>
            </a:r>
            <a:br>
              <a:rPr lang="pl-PL" dirty="0" smtClean="0"/>
            </a:br>
            <a:r>
              <a:rPr lang="pl-PL" dirty="0" smtClean="0"/>
              <a:t>w latach 2015-2018 w ramach programu Erasmus +                                </a:t>
            </a:r>
            <a:br>
              <a:rPr lang="pl-PL" dirty="0" smtClean="0"/>
            </a:br>
            <a:r>
              <a:rPr lang="pl-PL" dirty="0" smtClean="0"/>
              <a:t> </a:t>
            </a:r>
            <a:r>
              <a:rPr lang="pl-PL" b="1" dirty="0"/>
              <a:t>532 755,00 </a:t>
            </a:r>
            <a:r>
              <a:rPr lang="pl-PL" b="1" dirty="0" smtClean="0"/>
              <a:t>EURO</a:t>
            </a:r>
            <a:r>
              <a:rPr lang="pl-PL" dirty="0" smtClean="0"/>
              <a:t>.</a:t>
            </a:r>
            <a:endParaRPr lang="pl-PL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13" y="-5909"/>
            <a:ext cx="19446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21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112" y="2634264"/>
            <a:ext cx="5025081" cy="360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0870" y="114652"/>
            <a:ext cx="8881042" cy="1325563"/>
          </a:xfrm>
        </p:spPr>
        <p:txBody>
          <a:bodyPr>
            <a:normAutofit/>
          </a:bodyPr>
          <a:lstStyle/>
          <a:p>
            <a:r>
              <a:rPr lang="pl-PL" sz="4000" dirty="0" smtClean="0"/>
              <a:t>Cele współpracy międzynarodowej: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307620"/>
            <a:ext cx="12245545" cy="4351338"/>
          </a:xfrm>
        </p:spPr>
        <p:txBody>
          <a:bodyPr>
            <a:normAutofit lnSpcReduction="10000"/>
          </a:bodyPr>
          <a:lstStyle/>
          <a:p>
            <a:r>
              <a:rPr lang="pl-PL" sz="2600" dirty="0" smtClean="0"/>
              <a:t>rozwijanie kompetencji osobistych i zawodowych uczestników (słuchaczy i pracowników)</a:t>
            </a:r>
          </a:p>
          <a:p>
            <a:r>
              <a:rPr lang="pl-PL" sz="2600" dirty="0" smtClean="0"/>
              <a:t>rozwijanie umiejętności językowych</a:t>
            </a:r>
          </a:p>
          <a:p>
            <a:r>
              <a:rPr lang="pl-PL" sz="2600" dirty="0" smtClean="0"/>
              <a:t>doskonalenie umiejętności  komputerowych</a:t>
            </a:r>
          </a:p>
          <a:p>
            <a:r>
              <a:rPr lang="pl-PL" sz="2600" dirty="0"/>
              <a:t>wzrost innowacyjności </a:t>
            </a:r>
            <a:r>
              <a:rPr lang="pl-PL" sz="2600" dirty="0" smtClean="0"/>
              <a:t>kształcenia</a:t>
            </a:r>
          </a:p>
          <a:p>
            <a:r>
              <a:rPr lang="pl-PL" sz="2600" dirty="0" smtClean="0"/>
              <a:t>współpraca </a:t>
            </a:r>
            <a:r>
              <a:rPr lang="pl-PL" sz="2600" dirty="0"/>
              <a:t>z pracodawcami</a:t>
            </a:r>
            <a:r>
              <a:rPr lang="pl-PL" sz="2600" dirty="0" smtClean="0"/>
              <a:t>, szkołami, </a:t>
            </a:r>
            <a:r>
              <a:rPr lang="pl-PL" sz="2600" dirty="0"/>
              <a:t>instytucjami </a:t>
            </a:r>
            <a:r>
              <a:rPr lang="pl-PL" sz="2600" dirty="0" smtClean="0"/>
              <a:t>pozarządowymi</a:t>
            </a:r>
          </a:p>
          <a:p>
            <a:r>
              <a:rPr lang="pl-PL" sz="2600" dirty="0"/>
              <a:t>wymiana doświadczeń w zakresie  </a:t>
            </a:r>
            <a:r>
              <a:rPr lang="pl-PL" sz="2600" dirty="0" smtClean="0"/>
              <a:t/>
            </a:r>
            <a:br>
              <a:rPr lang="pl-PL" sz="2600" dirty="0" smtClean="0"/>
            </a:br>
            <a:r>
              <a:rPr lang="pl-PL" sz="2600" dirty="0" smtClean="0"/>
              <a:t>kształcenia </a:t>
            </a:r>
            <a:r>
              <a:rPr lang="pl-PL" sz="2600" dirty="0"/>
              <a:t>zawodowego i edukacji </a:t>
            </a:r>
            <a:r>
              <a:rPr lang="pl-PL" sz="2600" dirty="0" smtClean="0"/>
              <a:t>dorosłych</a:t>
            </a:r>
            <a:endParaRPr lang="pl-PL" sz="2600" dirty="0"/>
          </a:p>
          <a:p>
            <a:r>
              <a:rPr lang="pl-PL" sz="2600" dirty="0" smtClean="0"/>
              <a:t>inicjowanie </a:t>
            </a:r>
            <a:r>
              <a:rPr lang="pl-PL" sz="2600" dirty="0"/>
              <a:t>nowych rozwiązań i wprowadzanie </a:t>
            </a:r>
            <a:r>
              <a:rPr lang="pl-PL" sz="2600" dirty="0" smtClean="0"/>
              <a:t/>
            </a:r>
            <a:br>
              <a:rPr lang="pl-PL" sz="2600" dirty="0" smtClean="0"/>
            </a:br>
            <a:r>
              <a:rPr lang="pl-PL" sz="2600" dirty="0" smtClean="0"/>
              <a:t>standardów </a:t>
            </a:r>
            <a:r>
              <a:rPr lang="pl-PL" sz="2600" dirty="0"/>
              <a:t>jakości </a:t>
            </a:r>
            <a:r>
              <a:rPr lang="pl-PL" sz="2600" dirty="0" smtClean="0"/>
              <a:t>w </a:t>
            </a:r>
            <a:r>
              <a:rPr lang="pl-PL" sz="2600" dirty="0"/>
              <a:t>zakresie </a:t>
            </a:r>
            <a:r>
              <a:rPr lang="pl-PL" sz="2600" dirty="0" smtClean="0"/>
              <a:t>współpracy </a:t>
            </a:r>
            <a:br>
              <a:rPr lang="pl-PL" sz="2600" dirty="0" smtClean="0"/>
            </a:br>
            <a:r>
              <a:rPr lang="pl-PL" sz="2600" dirty="0" smtClean="0"/>
              <a:t>międzynarodowej</a:t>
            </a:r>
            <a:endParaRPr lang="pl-PL" sz="26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444" y="0"/>
            <a:ext cx="1975556" cy="56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33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łgorzata Tarasiuk\Downloads\networks-3017398_1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915" y="1133182"/>
            <a:ext cx="6009210" cy="400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58903" y="0"/>
            <a:ext cx="10015330" cy="1325563"/>
          </a:xfrm>
        </p:spPr>
        <p:txBody>
          <a:bodyPr/>
          <a:lstStyle/>
          <a:p>
            <a:r>
              <a:rPr lang="pl-PL" dirty="0"/>
              <a:t>Cele współpracy </a:t>
            </a:r>
            <a:r>
              <a:rPr lang="pl-PL" dirty="0" smtClean="0"/>
              <a:t>międzynarodowej: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7422" y="1417852"/>
            <a:ext cx="7828675" cy="4550462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Rozwijanie kompetencji miękkich:</a:t>
            </a:r>
          </a:p>
          <a:p>
            <a:r>
              <a:rPr lang="pl-PL" dirty="0" smtClean="0"/>
              <a:t>motywacja do nauki</a:t>
            </a:r>
          </a:p>
          <a:p>
            <a:r>
              <a:rPr lang="pl-PL" dirty="0" smtClean="0"/>
              <a:t>zdolność adaptacji</a:t>
            </a:r>
          </a:p>
          <a:p>
            <a:r>
              <a:rPr lang="pl-PL" dirty="0" smtClean="0"/>
              <a:t>umiejętności interpersonalne i komunikacyjne </a:t>
            </a:r>
          </a:p>
          <a:p>
            <a:r>
              <a:rPr lang="pl-PL" dirty="0"/>
              <a:t>umiejętność pracy w </a:t>
            </a:r>
            <a:r>
              <a:rPr lang="pl-PL" dirty="0" smtClean="0"/>
              <a:t>zespole</a:t>
            </a:r>
          </a:p>
          <a:p>
            <a:r>
              <a:rPr lang="pl-PL" dirty="0" smtClean="0"/>
              <a:t>otwarcie </a:t>
            </a:r>
            <a:r>
              <a:rPr lang="pl-PL" dirty="0"/>
              <a:t>na </a:t>
            </a:r>
            <a:r>
              <a:rPr lang="pl-PL" dirty="0" smtClean="0"/>
              <a:t>innych, szacunek do pomysłów innych</a:t>
            </a:r>
          </a:p>
          <a:p>
            <a:r>
              <a:rPr lang="pl-PL" dirty="0" smtClean="0"/>
              <a:t>umiejętności organizacyjne</a:t>
            </a:r>
          </a:p>
          <a:p>
            <a:r>
              <a:rPr lang="pl-PL" dirty="0" smtClean="0"/>
              <a:t>kreatywność</a:t>
            </a:r>
          </a:p>
          <a:p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444" y="0"/>
            <a:ext cx="1975556" cy="56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3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łgorzata Tarasiuk\Downloads\training-396524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309" y="4260669"/>
            <a:ext cx="3715266" cy="193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5909" y="0"/>
            <a:ext cx="10015330" cy="1325563"/>
          </a:xfrm>
        </p:spPr>
        <p:txBody>
          <a:bodyPr>
            <a:normAutofit/>
          </a:bodyPr>
          <a:lstStyle/>
          <a:p>
            <a:r>
              <a:rPr lang="pl-PL" sz="3600" dirty="0" smtClean="0"/>
              <a:t>Działania realizowane w projektach partnerstw strategicznych: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8346" y="1393139"/>
            <a:ext cx="11380572" cy="4351338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pl-PL" dirty="0" smtClean="0">
                <a:ea typeface="Calibri"/>
                <a:cs typeface="Times New Roman"/>
              </a:rPr>
              <a:t>zajęcia z </a:t>
            </a:r>
            <a:r>
              <a:rPr lang="pl-PL" dirty="0">
                <a:ea typeface="Calibri"/>
                <a:cs typeface="Times New Roman"/>
              </a:rPr>
              <a:t>języka </a:t>
            </a:r>
            <a:r>
              <a:rPr lang="pl-PL" dirty="0" smtClean="0">
                <a:ea typeface="Calibri"/>
                <a:cs typeface="Times New Roman"/>
              </a:rPr>
              <a:t>angielskiego oraz języka angielskiego zawodowego 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pl-PL" dirty="0" smtClean="0">
                <a:ea typeface="Calibri"/>
                <a:cs typeface="Times New Roman"/>
              </a:rPr>
              <a:t>warsztaty motywacyjne wykorzystujące innowacyjne metody </a:t>
            </a:r>
            <a:br>
              <a:rPr lang="pl-PL" dirty="0" smtClean="0">
                <a:ea typeface="Calibri"/>
                <a:cs typeface="Times New Roman"/>
              </a:rPr>
            </a:br>
            <a:r>
              <a:rPr lang="pl-PL" dirty="0" smtClean="0">
                <a:ea typeface="Calibri"/>
                <a:cs typeface="Times New Roman"/>
              </a:rPr>
              <a:t>(</a:t>
            </a:r>
            <a:r>
              <a:rPr lang="pl-PL" dirty="0">
                <a:ea typeface="Calibri"/>
                <a:cs typeface="Times New Roman"/>
              </a:rPr>
              <a:t>np. </a:t>
            </a:r>
            <a:r>
              <a:rPr lang="pl-PL" dirty="0" err="1" smtClean="0">
                <a:ea typeface="Calibri"/>
                <a:cs typeface="Times New Roman"/>
              </a:rPr>
              <a:t>storytelling</a:t>
            </a:r>
            <a:r>
              <a:rPr lang="pl-PL" dirty="0" smtClean="0">
                <a:ea typeface="Calibri"/>
                <a:cs typeface="Times New Roman"/>
              </a:rPr>
              <a:t>, </a:t>
            </a:r>
            <a:r>
              <a:rPr lang="pl-PL" dirty="0" err="1" smtClean="0">
                <a:ea typeface="Calibri"/>
                <a:cs typeface="Times New Roman"/>
              </a:rPr>
              <a:t>coaching</a:t>
            </a:r>
            <a:r>
              <a:rPr lang="pl-PL" dirty="0" smtClean="0">
                <a:ea typeface="Calibri"/>
                <a:cs typeface="Times New Roman"/>
              </a:rPr>
              <a:t>)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pl-PL" dirty="0" smtClean="0">
                <a:ea typeface="Calibri"/>
                <a:cs typeface="Times New Roman"/>
              </a:rPr>
              <a:t>warsztaty międzynarodowe (np. z przedsiębiorczości, kreatywności, </a:t>
            </a:r>
            <a:r>
              <a:rPr lang="pl-PL" dirty="0" err="1" smtClean="0">
                <a:ea typeface="Calibri"/>
                <a:cs typeface="Times New Roman"/>
              </a:rPr>
              <a:t>storytellingu</a:t>
            </a:r>
            <a:r>
              <a:rPr lang="pl-PL" dirty="0" smtClean="0">
                <a:ea typeface="Calibri"/>
                <a:cs typeface="Times New Roman"/>
              </a:rPr>
              <a:t>)</a:t>
            </a:r>
            <a:endParaRPr lang="pl-PL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pl-PL" dirty="0" smtClean="0">
                <a:ea typeface="Calibri"/>
                <a:cs typeface="Times New Roman"/>
              </a:rPr>
              <a:t>zajęcia warsztatowe </a:t>
            </a:r>
            <a:r>
              <a:rPr lang="pl-PL" dirty="0">
                <a:ea typeface="Calibri"/>
                <a:cs typeface="Times New Roman"/>
              </a:rPr>
              <a:t>z zakresu zrównoważonego i odpowiedzialnego rozwoju oraz  </a:t>
            </a:r>
            <a:r>
              <a:rPr lang="pl-PL" dirty="0" smtClean="0">
                <a:ea typeface="Calibri"/>
                <a:cs typeface="Times New Roman"/>
              </a:rPr>
              <a:t>rozwijające </a:t>
            </a:r>
            <a:r>
              <a:rPr lang="pl-PL" dirty="0">
                <a:ea typeface="Calibri"/>
                <a:cs typeface="Times New Roman"/>
              </a:rPr>
              <a:t>kompetencje kluczowe i </a:t>
            </a:r>
            <a:r>
              <a:rPr lang="pl-PL" dirty="0" smtClean="0">
                <a:ea typeface="Calibri"/>
                <a:cs typeface="Times New Roman"/>
              </a:rPr>
              <a:t>zawodowe 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pl-PL" dirty="0" smtClean="0">
                <a:ea typeface="Calibri"/>
                <a:cs typeface="Times New Roman"/>
              </a:rPr>
              <a:t>konsultacje </a:t>
            </a:r>
            <a:r>
              <a:rPr lang="pl-PL" dirty="0">
                <a:ea typeface="Calibri"/>
                <a:cs typeface="Times New Roman"/>
              </a:rPr>
              <a:t>z doradcą </a:t>
            </a:r>
            <a:r>
              <a:rPr lang="pl-PL" dirty="0" smtClean="0">
                <a:ea typeface="Calibri"/>
                <a:cs typeface="Times New Roman"/>
              </a:rPr>
              <a:t>zawodowym</a:t>
            </a:r>
            <a:endParaRPr lang="pl-PL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12" y="0"/>
            <a:ext cx="194468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18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90243" y="0"/>
            <a:ext cx="10015330" cy="1325563"/>
          </a:xfrm>
        </p:spPr>
        <p:txBody>
          <a:bodyPr/>
          <a:lstStyle/>
          <a:p>
            <a:r>
              <a:rPr lang="pl-PL" dirty="0" smtClean="0"/>
              <a:t>Od pomysłu do projektu…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39346" y="1627917"/>
            <a:ext cx="7008342" cy="4351338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Sposoby poszukiwania instytucji partnerskich:</a:t>
            </a:r>
          </a:p>
          <a:p>
            <a:r>
              <a:rPr lang="pl-PL" dirty="0" smtClean="0"/>
              <a:t>seminaria kontaktowe</a:t>
            </a:r>
          </a:p>
          <a:p>
            <a:r>
              <a:rPr lang="pl-PL" dirty="0" smtClean="0"/>
              <a:t>platforma EPALE</a:t>
            </a:r>
          </a:p>
          <a:p>
            <a:r>
              <a:rPr lang="pl-PL" dirty="0" smtClean="0"/>
              <a:t>sieć współpracy</a:t>
            </a:r>
          </a:p>
          <a:p>
            <a:r>
              <a:rPr lang="pl-PL" dirty="0" err="1" smtClean="0"/>
              <a:t>eTwinning</a:t>
            </a:r>
            <a:endParaRPr lang="pl-PL" dirty="0" smtClean="0"/>
          </a:p>
          <a:p>
            <a:r>
              <a:rPr lang="pl-PL" dirty="0"/>
              <a:t>fora internetowe</a:t>
            </a:r>
          </a:p>
          <a:p>
            <a:pPr marL="0" indent="0"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12" y="0"/>
            <a:ext cx="194468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coco\Downloads\problem-3303396_192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3059" y="2062205"/>
            <a:ext cx="6314584" cy="4077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173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633564202"/>
              </p:ext>
            </p:extLst>
          </p:nvPr>
        </p:nvGraphicFramePr>
        <p:xfrm>
          <a:off x="90311" y="1093411"/>
          <a:ext cx="11790945" cy="4079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6" name="Elipsa 25"/>
          <p:cNvSpPr/>
          <p:nvPr/>
        </p:nvSpPr>
        <p:spPr>
          <a:xfrm>
            <a:off x="7991443" y="3072048"/>
            <a:ext cx="3765400" cy="1016048"/>
          </a:xfrm>
          <a:prstGeom prst="ellipse">
            <a:avLst/>
          </a:prstGeom>
          <a:solidFill>
            <a:schemeClr val="accent1">
              <a:lumMod val="40000"/>
              <a:lumOff val="60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</a:rPr>
              <a:t>Plan działań </a:t>
            </a:r>
            <a:endParaRPr lang="pl-PL" sz="3200" b="1" dirty="0">
              <a:solidFill>
                <a:srgbClr val="002060"/>
              </a:solidFill>
            </a:endParaRPr>
          </a:p>
        </p:txBody>
      </p:sp>
      <p:sp>
        <p:nvSpPr>
          <p:cNvPr id="25" name="Elipsa 24"/>
          <p:cNvSpPr/>
          <p:nvPr/>
        </p:nvSpPr>
        <p:spPr>
          <a:xfrm>
            <a:off x="3756238" y="4961192"/>
            <a:ext cx="3765400" cy="1016048"/>
          </a:xfrm>
          <a:prstGeom prst="ellipse">
            <a:avLst/>
          </a:prstGeom>
          <a:solidFill>
            <a:schemeClr val="accent4">
              <a:lumMod val="60000"/>
              <a:lumOff val="40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</a:rPr>
              <a:t>Jakość</a:t>
            </a:r>
            <a:endParaRPr lang="pl-PL" sz="1600" b="1" dirty="0">
              <a:solidFill>
                <a:srgbClr val="002060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89253" y="0"/>
            <a:ext cx="10015330" cy="1325563"/>
          </a:xfrm>
        </p:spPr>
        <p:txBody>
          <a:bodyPr/>
          <a:lstStyle/>
          <a:p>
            <a:r>
              <a:rPr lang="pl-PL" dirty="0" smtClean="0"/>
              <a:t>Od pomysłu do projektu…</a:t>
            </a:r>
            <a:endParaRPr lang="pl-PL" dirty="0"/>
          </a:p>
        </p:txBody>
      </p:sp>
      <p:sp>
        <p:nvSpPr>
          <p:cNvPr id="5" name="Elipsa 4"/>
          <p:cNvSpPr/>
          <p:nvPr/>
        </p:nvSpPr>
        <p:spPr>
          <a:xfrm>
            <a:off x="7282085" y="4161115"/>
            <a:ext cx="3608690" cy="1606378"/>
          </a:xfrm>
          <a:prstGeom prst="ellipse">
            <a:avLst/>
          </a:prstGeom>
          <a:solidFill>
            <a:srgbClr val="FF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</a:rPr>
              <a:t>Praca zespołowa</a:t>
            </a:r>
            <a:endParaRPr lang="pl-PL" sz="3200" b="1" dirty="0">
              <a:solidFill>
                <a:srgbClr val="002060"/>
              </a:solidFill>
            </a:endParaRPr>
          </a:p>
        </p:txBody>
      </p:sp>
      <p:sp>
        <p:nvSpPr>
          <p:cNvPr id="24" name="Elipsa 23"/>
          <p:cNvSpPr/>
          <p:nvPr/>
        </p:nvSpPr>
        <p:spPr>
          <a:xfrm>
            <a:off x="1276354" y="3943453"/>
            <a:ext cx="3580221" cy="1263823"/>
          </a:xfrm>
          <a:prstGeom prst="ellipse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</a:rPr>
              <a:t>Rezultaty</a:t>
            </a:r>
            <a:endParaRPr lang="pl-PL" sz="3200" b="1" dirty="0">
              <a:solidFill>
                <a:srgbClr val="002060"/>
              </a:solidFill>
            </a:endParaRPr>
          </a:p>
        </p:txBody>
      </p:sp>
      <p:sp>
        <p:nvSpPr>
          <p:cNvPr id="6" name="Elipsa 5"/>
          <p:cNvSpPr/>
          <p:nvPr/>
        </p:nvSpPr>
        <p:spPr>
          <a:xfrm>
            <a:off x="709323" y="2927405"/>
            <a:ext cx="3046915" cy="1016048"/>
          </a:xfrm>
          <a:prstGeom prst="ellipse">
            <a:avLst/>
          </a:prstGeom>
          <a:solidFill>
            <a:schemeClr val="accent2">
              <a:lumMod val="40000"/>
              <a:lumOff val="60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</a:rPr>
              <a:t>Budżet</a:t>
            </a:r>
            <a:endParaRPr lang="pl-PL" sz="3200" b="1" dirty="0">
              <a:solidFill>
                <a:srgbClr val="002060"/>
              </a:solidFill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12" y="0"/>
            <a:ext cx="194468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Elipsa 9"/>
          <p:cNvSpPr/>
          <p:nvPr/>
        </p:nvSpPr>
        <p:spPr>
          <a:xfrm>
            <a:off x="7892588" y="2037622"/>
            <a:ext cx="3765400" cy="1016048"/>
          </a:xfrm>
          <a:prstGeom prst="ellipse">
            <a:avLst/>
          </a:prstGeom>
          <a:solidFill>
            <a:srgbClr val="FFFF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</a:rPr>
              <a:t>Metody</a:t>
            </a:r>
            <a:endParaRPr lang="pl-PL" sz="1600" b="1" dirty="0">
              <a:solidFill>
                <a:srgbClr val="002060"/>
              </a:solidFill>
            </a:endParaRPr>
          </a:p>
        </p:txBody>
      </p:sp>
      <p:sp>
        <p:nvSpPr>
          <p:cNvPr id="11" name="Elipsa 10"/>
          <p:cNvSpPr/>
          <p:nvPr/>
        </p:nvSpPr>
        <p:spPr>
          <a:xfrm>
            <a:off x="6481912" y="1021574"/>
            <a:ext cx="3765400" cy="10160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</a:rPr>
              <a:t>Cele</a:t>
            </a:r>
            <a:endParaRPr lang="pl-PL" sz="1600" b="1" dirty="0">
              <a:solidFill>
                <a:srgbClr val="002060"/>
              </a:solidFill>
            </a:endParaRPr>
          </a:p>
        </p:txBody>
      </p:sp>
      <p:sp>
        <p:nvSpPr>
          <p:cNvPr id="12" name="Elipsa 11"/>
          <p:cNvSpPr/>
          <p:nvPr/>
        </p:nvSpPr>
        <p:spPr>
          <a:xfrm>
            <a:off x="1543008" y="912660"/>
            <a:ext cx="3046915" cy="1016048"/>
          </a:xfrm>
          <a:prstGeom prst="ellipse">
            <a:avLst/>
          </a:prstGeom>
          <a:solidFill>
            <a:schemeClr val="accent5">
              <a:lumMod val="40000"/>
              <a:lumOff val="60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</a:rPr>
              <a:t>Zaufanie</a:t>
            </a:r>
            <a:endParaRPr lang="pl-PL" sz="3200" b="1" dirty="0">
              <a:solidFill>
                <a:srgbClr val="002060"/>
              </a:solidFill>
            </a:endParaRPr>
          </a:p>
        </p:txBody>
      </p:sp>
      <p:sp>
        <p:nvSpPr>
          <p:cNvPr id="13" name="Elipsa 12"/>
          <p:cNvSpPr/>
          <p:nvPr/>
        </p:nvSpPr>
        <p:spPr>
          <a:xfrm>
            <a:off x="89694" y="1911357"/>
            <a:ext cx="3765400" cy="1016048"/>
          </a:xfrm>
          <a:prstGeom prst="ellipse">
            <a:avLst/>
          </a:prstGeom>
          <a:solidFill>
            <a:schemeClr val="bg2">
              <a:lumMod val="90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 smtClean="0">
                <a:solidFill>
                  <a:srgbClr val="002060"/>
                </a:solidFill>
              </a:rPr>
              <a:t>Analiza ryzyka</a:t>
            </a:r>
            <a:endParaRPr lang="pl-PL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10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60715" y="0"/>
            <a:ext cx="9868147" cy="1325563"/>
          </a:xfrm>
        </p:spPr>
        <p:txBody>
          <a:bodyPr/>
          <a:lstStyle/>
          <a:p>
            <a:r>
              <a:rPr lang="pl-PL" dirty="0" smtClean="0"/>
              <a:t>Zespół międzynarodowy</a:t>
            </a:r>
            <a:endParaRPr lang="pl-PL" dirty="0"/>
          </a:p>
        </p:txBody>
      </p:sp>
      <p:sp>
        <p:nvSpPr>
          <p:cNvPr id="24" name="Strzałka w prawo z wcięciem 23"/>
          <p:cNvSpPr/>
          <p:nvPr/>
        </p:nvSpPr>
        <p:spPr>
          <a:xfrm rot="6692424" flipV="1">
            <a:off x="4395654" y="4101983"/>
            <a:ext cx="1044000" cy="19139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25" name="Strzałka w prawo z wcięciem 24"/>
          <p:cNvSpPr/>
          <p:nvPr/>
        </p:nvSpPr>
        <p:spPr>
          <a:xfrm rot="4843448">
            <a:off x="5817836" y="4340396"/>
            <a:ext cx="1116000" cy="19139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26" name="Strzałka w prawo z wcięciem 25"/>
          <p:cNvSpPr/>
          <p:nvPr/>
        </p:nvSpPr>
        <p:spPr>
          <a:xfrm rot="2384902">
            <a:off x="7246314" y="3359107"/>
            <a:ext cx="792000" cy="19139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31" name="Elipsa 30"/>
          <p:cNvSpPr/>
          <p:nvPr/>
        </p:nvSpPr>
        <p:spPr>
          <a:xfrm>
            <a:off x="1099751" y="3748164"/>
            <a:ext cx="2531199" cy="88289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 smtClean="0">
                <a:solidFill>
                  <a:srgbClr val="002060"/>
                </a:solidFill>
              </a:rPr>
              <a:t>Różnorodność</a:t>
            </a:r>
            <a:endParaRPr lang="pl-PL" sz="2000" dirty="0">
              <a:solidFill>
                <a:srgbClr val="002060"/>
              </a:solidFill>
            </a:endParaRPr>
          </a:p>
        </p:txBody>
      </p:sp>
      <p:sp>
        <p:nvSpPr>
          <p:cNvPr id="33" name="Elipsa 32"/>
          <p:cNvSpPr/>
          <p:nvPr/>
        </p:nvSpPr>
        <p:spPr>
          <a:xfrm>
            <a:off x="3100366" y="4790474"/>
            <a:ext cx="2364425" cy="88289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 smtClean="0">
                <a:solidFill>
                  <a:srgbClr val="002060"/>
                </a:solidFill>
              </a:rPr>
              <a:t>Potencjał</a:t>
            </a:r>
            <a:endParaRPr lang="pl-PL" sz="2000" dirty="0">
              <a:solidFill>
                <a:srgbClr val="002060"/>
              </a:solidFill>
            </a:endParaRPr>
          </a:p>
        </p:txBody>
      </p:sp>
      <p:sp>
        <p:nvSpPr>
          <p:cNvPr id="34" name="Elipsa 33"/>
          <p:cNvSpPr/>
          <p:nvPr/>
        </p:nvSpPr>
        <p:spPr>
          <a:xfrm>
            <a:off x="5835912" y="5019418"/>
            <a:ext cx="2265664" cy="88289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 smtClean="0">
                <a:solidFill>
                  <a:srgbClr val="002060"/>
                </a:solidFill>
              </a:rPr>
              <a:t>Kreatywność</a:t>
            </a:r>
            <a:endParaRPr lang="pl-PL" sz="2000" dirty="0">
              <a:solidFill>
                <a:srgbClr val="002060"/>
              </a:solidFill>
            </a:endParaRPr>
          </a:p>
        </p:txBody>
      </p:sp>
      <p:sp>
        <p:nvSpPr>
          <p:cNvPr id="35" name="Elipsa 34"/>
          <p:cNvSpPr/>
          <p:nvPr/>
        </p:nvSpPr>
        <p:spPr>
          <a:xfrm>
            <a:off x="7605166" y="3907579"/>
            <a:ext cx="2855464" cy="88289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 smtClean="0">
                <a:solidFill>
                  <a:srgbClr val="002060"/>
                </a:solidFill>
              </a:rPr>
              <a:t>Motywacja</a:t>
            </a:r>
            <a:endParaRPr lang="pl-PL" sz="2000" dirty="0">
              <a:solidFill>
                <a:srgbClr val="002060"/>
              </a:solidFill>
            </a:endParaRPr>
          </a:p>
        </p:txBody>
      </p:sp>
      <p:sp>
        <p:nvSpPr>
          <p:cNvPr id="36" name="Elipsa 35"/>
          <p:cNvSpPr/>
          <p:nvPr/>
        </p:nvSpPr>
        <p:spPr>
          <a:xfrm>
            <a:off x="8686213" y="2607210"/>
            <a:ext cx="2533442" cy="102333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 smtClean="0">
                <a:solidFill>
                  <a:srgbClr val="002060"/>
                </a:solidFill>
              </a:rPr>
              <a:t>Wymiana doświadczeń</a:t>
            </a:r>
            <a:endParaRPr lang="pl-PL" sz="2000" dirty="0">
              <a:solidFill>
                <a:srgbClr val="002060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12" y="0"/>
            <a:ext cx="194468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coco\Downloads\social-media-2457842_1280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885048" y="986380"/>
            <a:ext cx="4216528" cy="2809920"/>
          </a:xfrm>
          <a:prstGeom prst="rect">
            <a:avLst/>
          </a:prstGeom>
          <a:noFill/>
        </p:spPr>
      </p:pic>
      <p:sp>
        <p:nvSpPr>
          <p:cNvPr id="16" name="Strzałka w prawo z wcięciem 15"/>
          <p:cNvSpPr/>
          <p:nvPr/>
        </p:nvSpPr>
        <p:spPr>
          <a:xfrm rot="8692721" flipV="1">
            <a:off x="3584227" y="3401767"/>
            <a:ext cx="1044000" cy="19139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17" name="Strzałka w prawo z wcięciem 16"/>
          <p:cNvSpPr/>
          <p:nvPr/>
        </p:nvSpPr>
        <p:spPr>
          <a:xfrm rot="1203793" flipV="1">
            <a:off x="7579576" y="2726263"/>
            <a:ext cx="1044000" cy="19139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18" name="Elipsa 17"/>
          <p:cNvSpPr/>
          <p:nvPr/>
        </p:nvSpPr>
        <p:spPr>
          <a:xfrm>
            <a:off x="640356" y="2226321"/>
            <a:ext cx="2265664" cy="88289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 smtClean="0">
                <a:solidFill>
                  <a:srgbClr val="002060"/>
                </a:solidFill>
              </a:rPr>
              <a:t>Rozwój</a:t>
            </a:r>
            <a:endParaRPr lang="pl-PL" sz="2000" dirty="0">
              <a:solidFill>
                <a:srgbClr val="002060"/>
              </a:solidFill>
            </a:endParaRPr>
          </a:p>
        </p:txBody>
      </p:sp>
      <p:sp>
        <p:nvSpPr>
          <p:cNvPr id="19" name="Strzałka w prawo z wcięciem 18"/>
          <p:cNvSpPr/>
          <p:nvPr/>
        </p:nvSpPr>
        <p:spPr>
          <a:xfrm rot="10250000" flipV="1">
            <a:off x="3230000" y="2442059"/>
            <a:ext cx="1044000" cy="19139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20" name="Elipsa 19"/>
          <p:cNvSpPr/>
          <p:nvPr/>
        </p:nvSpPr>
        <p:spPr>
          <a:xfrm>
            <a:off x="9098105" y="1371601"/>
            <a:ext cx="2443105" cy="98856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 smtClean="0">
                <a:solidFill>
                  <a:srgbClr val="002060"/>
                </a:solidFill>
              </a:rPr>
              <a:t>Innowacyjność</a:t>
            </a:r>
            <a:endParaRPr lang="pl-PL" sz="2000" dirty="0">
              <a:solidFill>
                <a:srgbClr val="002060"/>
              </a:solidFill>
            </a:endParaRPr>
          </a:p>
        </p:txBody>
      </p:sp>
      <p:sp>
        <p:nvSpPr>
          <p:cNvPr id="21" name="Strzałka w prawo z wcięciem 20"/>
          <p:cNvSpPr/>
          <p:nvPr/>
        </p:nvSpPr>
        <p:spPr>
          <a:xfrm flipV="1">
            <a:off x="7769047" y="1840695"/>
            <a:ext cx="1044000" cy="19139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40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94548" y="-2053"/>
            <a:ext cx="10015330" cy="1325563"/>
          </a:xfrm>
        </p:spPr>
        <p:txBody>
          <a:bodyPr/>
          <a:lstStyle/>
          <a:p>
            <a:r>
              <a:rPr lang="pl-PL" dirty="0" smtClean="0"/>
              <a:t>Partnerstwa strategiczne</a:t>
            </a:r>
            <a:endParaRPr lang="pl-PL" dirty="0"/>
          </a:p>
        </p:txBody>
      </p:sp>
      <p:sp>
        <p:nvSpPr>
          <p:cNvPr id="23" name="Chmurka 22"/>
          <p:cNvSpPr/>
          <p:nvPr/>
        </p:nvSpPr>
        <p:spPr>
          <a:xfrm>
            <a:off x="3744827" y="1248032"/>
            <a:ext cx="4973792" cy="2450427"/>
          </a:xfrm>
          <a:prstGeom prst="cloud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dirty="0" smtClean="0">
                <a:solidFill>
                  <a:srgbClr val="002060"/>
                </a:solidFill>
              </a:rPr>
              <a:t>KOORDYNATOR</a:t>
            </a:r>
            <a:endParaRPr lang="pl-PL" sz="3600" dirty="0">
              <a:solidFill>
                <a:srgbClr val="002060"/>
              </a:solidFill>
            </a:endParaRPr>
          </a:p>
        </p:txBody>
      </p:sp>
      <p:sp>
        <p:nvSpPr>
          <p:cNvPr id="24" name="Strzałka w prawo z wcięciem 23"/>
          <p:cNvSpPr/>
          <p:nvPr/>
        </p:nvSpPr>
        <p:spPr>
          <a:xfrm rot="10591512">
            <a:off x="2330563" y="2334401"/>
            <a:ext cx="1344706" cy="179235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25" name="Strzałka w prawo z wcięciem 24"/>
          <p:cNvSpPr/>
          <p:nvPr/>
        </p:nvSpPr>
        <p:spPr>
          <a:xfrm rot="9460450">
            <a:off x="2536135" y="3231126"/>
            <a:ext cx="1010489" cy="180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26" name="Strzałka w prawo z wcięciem 25"/>
          <p:cNvSpPr/>
          <p:nvPr/>
        </p:nvSpPr>
        <p:spPr>
          <a:xfrm rot="8272143">
            <a:off x="3247471" y="3724100"/>
            <a:ext cx="1093499" cy="180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27" name="Strzałka w prawo z wcięciem 26"/>
          <p:cNvSpPr/>
          <p:nvPr/>
        </p:nvSpPr>
        <p:spPr>
          <a:xfrm rot="6344500">
            <a:off x="4223918" y="4157619"/>
            <a:ext cx="843941" cy="180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28" name="Strzałka w prawo z wcięciem 27"/>
          <p:cNvSpPr/>
          <p:nvPr/>
        </p:nvSpPr>
        <p:spPr>
          <a:xfrm rot="2622826">
            <a:off x="7999749" y="3638757"/>
            <a:ext cx="1260000" cy="180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29" name="Strzałka w prawo z wcięciem 28"/>
          <p:cNvSpPr/>
          <p:nvPr/>
        </p:nvSpPr>
        <p:spPr>
          <a:xfrm rot="1122869">
            <a:off x="8665979" y="2938505"/>
            <a:ext cx="1013514" cy="180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30" name="Strzałka w prawo z wcięciem 29"/>
          <p:cNvSpPr/>
          <p:nvPr/>
        </p:nvSpPr>
        <p:spPr>
          <a:xfrm rot="3101877">
            <a:off x="7290389" y="4117996"/>
            <a:ext cx="1057062" cy="180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31" name="Elipsa 30"/>
          <p:cNvSpPr/>
          <p:nvPr/>
        </p:nvSpPr>
        <p:spPr>
          <a:xfrm>
            <a:off x="61783" y="1997280"/>
            <a:ext cx="2227513" cy="88289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 smtClean="0">
                <a:solidFill>
                  <a:srgbClr val="002060"/>
                </a:solidFill>
              </a:rPr>
              <a:t>Terminowość</a:t>
            </a:r>
            <a:endParaRPr lang="pl-PL" sz="2000" dirty="0">
              <a:solidFill>
                <a:srgbClr val="002060"/>
              </a:solidFill>
            </a:endParaRPr>
          </a:p>
        </p:txBody>
      </p:sp>
      <p:sp>
        <p:nvSpPr>
          <p:cNvPr id="32" name="Strzałka w prawo z wcięciem 31"/>
          <p:cNvSpPr/>
          <p:nvPr/>
        </p:nvSpPr>
        <p:spPr>
          <a:xfrm rot="5151977">
            <a:off x="5689569" y="4322132"/>
            <a:ext cx="843941" cy="180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33" name="Elipsa 32"/>
          <p:cNvSpPr/>
          <p:nvPr/>
        </p:nvSpPr>
        <p:spPr>
          <a:xfrm>
            <a:off x="61783" y="3278107"/>
            <a:ext cx="2264584" cy="88289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 smtClean="0">
                <a:solidFill>
                  <a:srgbClr val="002060"/>
                </a:solidFill>
              </a:rPr>
              <a:t>Precyzowanie celów</a:t>
            </a:r>
            <a:endParaRPr lang="pl-PL" sz="2000" dirty="0">
              <a:solidFill>
                <a:srgbClr val="002060"/>
              </a:solidFill>
            </a:endParaRPr>
          </a:p>
        </p:txBody>
      </p:sp>
      <p:sp>
        <p:nvSpPr>
          <p:cNvPr id="34" name="Elipsa 33"/>
          <p:cNvSpPr/>
          <p:nvPr/>
        </p:nvSpPr>
        <p:spPr>
          <a:xfrm>
            <a:off x="976185" y="4230105"/>
            <a:ext cx="2566754" cy="88289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 smtClean="0">
                <a:solidFill>
                  <a:srgbClr val="002060"/>
                </a:solidFill>
              </a:rPr>
              <a:t>Utrzymywanie kontaktu</a:t>
            </a:r>
            <a:endParaRPr lang="pl-PL" sz="2000" dirty="0">
              <a:solidFill>
                <a:srgbClr val="002060"/>
              </a:solidFill>
            </a:endParaRPr>
          </a:p>
        </p:txBody>
      </p:sp>
      <p:sp>
        <p:nvSpPr>
          <p:cNvPr id="35" name="Elipsa 34"/>
          <p:cNvSpPr/>
          <p:nvPr/>
        </p:nvSpPr>
        <p:spPr>
          <a:xfrm>
            <a:off x="5224996" y="5046237"/>
            <a:ext cx="2593926" cy="88289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 smtClean="0">
                <a:solidFill>
                  <a:srgbClr val="002060"/>
                </a:solidFill>
              </a:rPr>
              <a:t>Kontrolowanie, monitorowanie</a:t>
            </a:r>
            <a:endParaRPr lang="pl-PL" sz="2000" dirty="0">
              <a:solidFill>
                <a:srgbClr val="002060"/>
              </a:solidFill>
            </a:endParaRPr>
          </a:p>
        </p:txBody>
      </p:sp>
      <p:sp>
        <p:nvSpPr>
          <p:cNvPr id="36" name="Elipsa 35"/>
          <p:cNvSpPr/>
          <p:nvPr/>
        </p:nvSpPr>
        <p:spPr>
          <a:xfrm>
            <a:off x="3041379" y="4800952"/>
            <a:ext cx="2130830" cy="88289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 smtClean="0">
                <a:solidFill>
                  <a:srgbClr val="002060"/>
                </a:solidFill>
              </a:rPr>
              <a:t>Umiejętność komunikacji</a:t>
            </a:r>
            <a:endParaRPr lang="pl-PL" sz="2000" dirty="0">
              <a:solidFill>
                <a:srgbClr val="002060"/>
              </a:solidFill>
            </a:endParaRPr>
          </a:p>
        </p:txBody>
      </p:sp>
      <p:sp>
        <p:nvSpPr>
          <p:cNvPr id="37" name="Elipsa 36"/>
          <p:cNvSpPr/>
          <p:nvPr/>
        </p:nvSpPr>
        <p:spPr>
          <a:xfrm>
            <a:off x="9088825" y="4031939"/>
            <a:ext cx="2130830" cy="88289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 smtClean="0">
                <a:solidFill>
                  <a:srgbClr val="002060"/>
                </a:solidFill>
              </a:rPr>
              <a:t>Planowanie </a:t>
            </a:r>
            <a:endParaRPr lang="pl-PL" sz="2000" dirty="0">
              <a:solidFill>
                <a:srgbClr val="002060"/>
              </a:solidFill>
            </a:endParaRPr>
          </a:p>
        </p:txBody>
      </p:sp>
      <p:sp>
        <p:nvSpPr>
          <p:cNvPr id="38" name="Elipsa 37"/>
          <p:cNvSpPr/>
          <p:nvPr/>
        </p:nvSpPr>
        <p:spPr>
          <a:xfrm>
            <a:off x="9900532" y="2967539"/>
            <a:ext cx="2130830" cy="88289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 smtClean="0">
                <a:solidFill>
                  <a:srgbClr val="002060"/>
                </a:solidFill>
              </a:rPr>
              <a:t>Budowanie zespołu</a:t>
            </a:r>
            <a:endParaRPr lang="pl-PL" sz="2000" dirty="0">
              <a:solidFill>
                <a:srgbClr val="002060"/>
              </a:solidFill>
            </a:endParaRPr>
          </a:p>
        </p:txBody>
      </p:sp>
      <p:sp>
        <p:nvSpPr>
          <p:cNvPr id="39" name="Elipsa 38"/>
          <p:cNvSpPr/>
          <p:nvPr/>
        </p:nvSpPr>
        <p:spPr>
          <a:xfrm>
            <a:off x="7849029" y="4839493"/>
            <a:ext cx="2398283" cy="88289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 smtClean="0">
                <a:solidFill>
                  <a:srgbClr val="002060"/>
                </a:solidFill>
              </a:rPr>
              <a:t>Raportowanie</a:t>
            </a:r>
            <a:endParaRPr lang="pl-PL" sz="2000" dirty="0">
              <a:solidFill>
                <a:srgbClr val="002060"/>
              </a:solidFill>
            </a:endParaRPr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12" y="0"/>
            <a:ext cx="194468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Elipsa 40"/>
          <p:cNvSpPr/>
          <p:nvPr/>
        </p:nvSpPr>
        <p:spPr>
          <a:xfrm>
            <a:off x="9900532" y="1650036"/>
            <a:ext cx="2130830" cy="88289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000" dirty="0" smtClean="0">
                <a:solidFill>
                  <a:srgbClr val="002060"/>
                </a:solidFill>
              </a:rPr>
              <a:t>Elastyczność</a:t>
            </a:r>
            <a:endParaRPr lang="pl-PL" sz="2000" dirty="0">
              <a:solidFill>
                <a:srgbClr val="002060"/>
              </a:solidFill>
            </a:endParaRPr>
          </a:p>
        </p:txBody>
      </p:sp>
      <p:sp>
        <p:nvSpPr>
          <p:cNvPr id="42" name="Strzałka w prawo z wcięciem 41"/>
          <p:cNvSpPr/>
          <p:nvPr/>
        </p:nvSpPr>
        <p:spPr>
          <a:xfrm>
            <a:off x="8723772" y="1997280"/>
            <a:ext cx="1013514" cy="180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92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28557" y="0"/>
            <a:ext cx="8367547" cy="1325563"/>
          </a:xfrm>
        </p:spPr>
        <p:txBody>
          <a:bodyPr/>
          <a:lstStyle/>
          <a:p>
            <a:r>
              <a:rPr lang="pl-PL" dirty="0" smtClean="0"/>
              <a:t>Komunikacja w projekcie</a:t>
            </a:r>
            <a:endParaRPr lang="pl-PL" dirty="0"/>
          </a:p>
        </p:txBody>
      </p:sp>
      <p:sp>
        <p:nvSpPr>
          <p:cNvPr id="24" name="Chmurka 23"/>
          <p:cNvSpPr/>
          <p:nvPr/>
        </p:nvSpPr>
        <p:spPr>
          <a:xfrm>
            <a:off x="5531779" y="1544595"/>
            <a:ext cx="6429562" cy="2092114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solidFill>
                  <a:srgbClr val="002060"/>
                </a:solidFill>
              </a:rPr>
              <a:t>mów o </a:t>
            </a:r>
            <a:r>
              <a:rPr lang="pl-PL" sz="2800" dirty="0">
                <a:solidFill>
                  <a:srgbClr val="002060"/>
                </a:solidFill>
              </a:rPr>
              <a:t>potrzebach </a:t>
            </a:r>
            <a:r>
              <a:rPr lang="pl-PL" sz="2800" dirty="0" smtClean="0">
                <a:solidFill>
                  <a:srgbClr val="002060"/>
                </a:solidFill>
              </a:rPr>
              <a:t/>
            </a:r>
            <a:br>
              <a:rPr lang="pl-PL" sz="2800" dirty="0" smtClean="0">
                <a:solidFill>
                  <a:srgbClr val="002060"/>
                </a:solidFill>
              </a:rPr>
            </a:br>
            <a:r>
              <a:rPr lang="pl-PL" sz="2800" dirty="0" smtClean="0">
                <a:solidFill>
                  <a:srgbClr val="002060"/>
                </a:solidFill>
              </a:rPr>
              <a:t>i </a:t>
            </a:r>
            <a:r>
              <a:rPr lang="pl-PL" sz="2800" dirty="0">
                <a:solidFill>
                  <a:srgbClr val="002060"/>
                </a:solidFill>
              </a:rPr>
              <a:t>oczekiwaniach</a:t>
            </a:r>
          </a:p>
        </p:txBody>
      </p:sp>
      <p:sp>
        <p:nvSpPr>
          <p:cNvPr id="25" name="Chmurka 24"/>
          <p:cNvSpPr/>
          <p:nvPr/>
        </p:nvSpPr>
        <p:spPr>
          <a:xfrm>
            <a:off x="271849" y="1544595"/>
            <a:ext cx="5015975" cy="2307569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>
                <a:solidFill>
                  <a:srgbClr val="002060"/>
                </a:solidFill>
              </a:rPr>
              <a:t>konstruuj jasne </a:t>
            </a:r>
            <a:br>
              <a:rPr lang="pl-PL" sz="2800" dirty="0">
                <a:solidFill>
                  <a:srgbClr val="002060"/>
                </a:solidFill>
              </a:rPr>
            </a:br>
            <a:r>
              <a:rPr lang="pl-PL" sz="2800" dirty="0">
                <a:solidFill>
                  <a:srgbClr val="002060"/>
                </a:solidFill>
              </a:rPr>
              <a:t>i </a:t>
            </a:r>
            <a:r>
              <a:rPr lang="pl-PL" sz="2800" dirty="0" smtClean="0">
                <a:solidFill>
                  <a:srgbClr val="002060"/>
                </a:solidFill>
              </a:rPr>
              <a:t>precyzyjne komunikaty</a:t>
            </a:r>
            <a:endParaRPr lang="pl-PL" sz="2800" dirty="0">
              <a:solidFill>
                <a:srgbClr val="002060"/>
              </a:solidFill>
            </a:endParaRPr>
          </a:p>
        </p:txBody>
      </p:sp>
      <p:sp>
        <p:nvSpPr>
          <p:cNvPr id="26" name="Chmurka 25"/>
          <p:cNvSpPr/>
          <p:nvPr/>
        </p:nvSpPr>
        <p:spPr>
          <a:xfrm>
            <a:off x="123568" y="4035415"/>
            <a:ext cx="5633462" cy="1791840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solidFill>
                  <a:srgbClr val="002060"/>
                </a:solidFill>
              </a:rPr>
              <a:t> określ czas </a:t>
            </a:r>
            <a:br>
              <a:rPr lang="pl-PL" sz="2800" dirty="0" smtClean="0">
                <a:solidFill>
                  <a:srgbClr val="002060"/>
                </a:solidFill>
              </a:rPr>
            </a:br>
            <a:r>
              <a:rPr lang="pl-PL" sz="2800" dirty="0" smtClean="0">
                <a:solidFill>
                  <a:srgbClr val="002060"/>
                </a:solidFill>
              </a:rPr>
              <a:t>na odpowiedź</a:t>
            </a:r>
            <a:endParaRPr lang="pl-PL" sz="2800" dirty="0">
              <a:solidFill>
                <a:srgbClr val="002060"/>
              </a:solidFill>
            </a:endParaRPr>
          </a:p>
        </p:txBody>
      </p:sp>
      <p:sp>
        <p:nvSpPr>
          <p:cNvPr id="27" name="Chmurka 26"/>
          <p:cNvSpPr/>
          <p:nvPr/>
        </p:nvSpPr>
        <p:spPr>
          <a:xfrm>
            <a:off x="5849747" y="3861375"/>
            <a:ext cx="6024283" cy="1975092"/>
          </a:xfrm>
          <a:prstGeom prst="cloud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solidFill>
                  <a:srgbClr val="002060"/>
                </a:solidFill>
              </a:rPr>
              <a:t>udzielaj konstruktywnej informacji zwrotnej</a:t>
            </a:r>
            <a:endParaRPr lang="pl-PL" sz="2800" dirty="0">
              <a:solidFill>
                <a:srgbClr val="002060"/>
              </a:solidFill>
            </a:endParaRPr>
          </a:p>
        </p:txBody>
      </p:sp>
      <p:sp>
        <p:nvSpPr>
          <p:cNvPr id="28" name="Objaśnienie ze strzałką w cztery strony 27"/>
          <p:cNvSpPr/>
          <p:nvPr/>
        </p:nvSpPr>
        <p:spPr>
          <a:xfrm rot="1950846">
            <a:off x="4938527" y="3338178"/>
            <a:ext cx="1637006" cy="892173"/>
          </a:xfrm>
          <a:prstGeom prst="quadArrowCallout">
            <a:avLst>
              <a:gd name="adj1" fmla="val 4130"/>
              <a:gd name="adj2" fmla="val 18515"/>
              <a:gd name="adj3" fmla="val 18098"/>
              <a:gd name="adj4" fmla="val 1935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12" y="0"/>
            <a:ext cx="194468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01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coco\Downloads\people-3245739_1280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722076" y="1337002"/>
            <a:ext cx="4880919" cy="4789401"/>
          </a:xfrm>
          <a:prstGeom prst="rect">
            <a:avLst/>
          </a:prstGeom>
          <a:noFill/>
        </p:spPr>
      </p:pic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8377881" y="3434578"/>
            <a:ext cx="1643448" cy="556655"/>
          </a:xfrm>
        </p:spPr>
        <p:txBody>
          <a:bodyPr>
            <a:noAutofit/>
          </a:bodyPr>
          <a:lstStyle/>
          <a:p>
            <a:r>
              <a:rPr lang="pl-PL" sz="2400" dirty="0" smtClean="0"/>
              <a:t>ZADANIA</a:t>
            </a:r>
            <a:endParaRPr lang="pl-PL" sz="2400" dirty="0"/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492210" y="12356"/>
            <a:ext cx="100153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Podział</a:t>
            </a:r>
            <a:r>
              <a:rPr kumimoji="0" lang="pl-PL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zadań </a:t>
            </a:r>
            <a:br>
              <a:rPr kumimoji="0" lang="pl-PL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 projekcie strategicznym</a:t>
            </a:r>
            <a:endParaRPr kumimoji="0" lang="pl-PL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Symbol zastępczy zawartości 4"/>
          <p:cNvSpPr txBox="1">
            <a:spLocks/>
          </p:cNvSpPr>
          <p:nvPr/>
        </p:nvSpPr>
        <p:spPr>
          <a:xfrm>
            <a:off x="492210" y="1689700"/>
            <a:ext cx="60074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rozpoznanie</a:t>
            </a:r>
            <a:r>
              <a:rPr kumimoji="0" lang="pl-PL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doświadczenia </a:t>
            </a:r>
            <a:br>
              <a:rPr kumimoji="0" lang="pl-PL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pl-PL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potencjału instytucji partnerskich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równy</a:t>
            </a:r>
            <a:r>
              <a:rPr kumimoji="0" lang="pl-PL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przydział obowiązków</a:t>
            </a:r>
            <a:endParaRPr kumimoji="0" lang="pl-PL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lvl="0" indent="-228600" defTabSz="9144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rgbClr val="002060"/>
                </a:solidFill>
              </a:rPr>
              <a:t>ustalenie standardów, reguł</a:t>
            </a:r>
          </a:p>
          <a:p>
            <a:pPr marL="228600" lvl="0" indent="-228600" defTabSz="9144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rgbClr val="002060"/>
                </a:solidFill>
              </a:rPr>
              <a:t>etapy osiągania rezultatów</a:t>
            </a:r>
          </a:p>
          <a:p>
            <a:pPr marL="228600" lvl="0" indent="-228600" defTabSz="9144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przepływ informacji</a:t>
            </a:r>
          </a:p>
          <a:p>
            <a:pPr marL="228600" lvl="0" indent="-228600" defTabSz="9144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pl-PL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wykorzystanie</a:t>
            </a:r>
            <a:r>
              <a:rPr kumimoji="0" lang="pl-PL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narzędzi IT </a:t>
            </a:r>
            <a:br>
              <a:rPr kumimoji="0" lang="pl-PL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pl-PL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np. dysk Google</a:t>
            </a: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12" y="0"/>
            <a:ext cx="194468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16102" y="0"/>
            <a:ext cx="10015330" cy="1325563"/>
          </a:xfrm>
        </p:spPr>
        <p:txBody>
          <a:bodyPr/>
          <a:lstStyle/>
          <a:p>
            <a:r>
              <a:rPr lang="pl-PL" dirty="0" smtClean="0"/>
              <a:t>Partnerstwa strategiczne</a:t>
            </a:r>
            <a:endParaRPr lang="pl-PL" dirty="0"/>
          </a:p>
        </p:txBody>
      </p:sp>
      <p:pic>
        <p:nvPicPr>
          <p:cNvPr id="2050" name="Picture 2" descr="C:\Users\Małgorzata Tarasiuk\Desktop\Projekt bez tytułu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90" y="1588111"/>
            <a:ext cx="12214390" cy="429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12" y="0"/>
            <a:ext cx="194468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718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11224" y="1"/>
            <a:ext cx="10015330" cy="1037968"/>
          </a:xfrm>
        </p:spPr>
        <p:txBody>
          <a:bodyPr>
            <a:normAutofit/>
          </a:bodyPr>
          <a:lstStyle/>
          <a:p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Partnerstwa strategiczne </a:t>
            </a:r>
            <a:endParaRPr lang="pl-PL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311" y="24343"/>
            <a:ext cx="1941689" cy="55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Symbol zastępczy zawartości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75" y="1158875"/>
            <a:ext cx="7096362" cy="5018088"/>
          </a:xfrm>
        </p:spPr>
      </p:pic>
    </p:spTree>
    <p:extLst>
      <p:ext uri="{BB962C8B-B14F-4D97-AF65-F5344CB8AC3E}">
        <p14:creationId xmlns:p14="http://schemas.microsoft.com/office/powerpoint/2010/main" val="19525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78835" y="0"/>
            <a:ext cx="10015330" cy="1325563"/>
          </a:xfrm>
        </p:spPr>
        <p:txBody>
          <a:bodyPr>
            <a:normAutofit/>
          </a:bodyPr>
          <a:lstStyle/>
          <a:p>
            <a:r>
              <a:rPr lang="pl-PL" dirty="0" smtClean="0"/>
              <a:t>Partnerstwa strategiczne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6539801"/>
              </p:ext>
            </p:extLst>
          </p:nvPr>
        </p:nvGraphicFramePr>
        <p:xfrm>
          <a:off x="729049" y="1075037"/>
          <a:ext cx="10861589" cy="4819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trzałka w dół 4"/>
          <p:cNvSpPr/>
          <p:nvPr/>
        </p:nvSpPr>
        <p:spPr>
          <a:xfrm>
            <a:off x="5850508" y="4932657"/>
            <a:ext cx="679896" cy="435133"/>
          </a:xfrm>
          <a:prstGeom prst="down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pole tekstowe 5"/>
          <p:cNvSpPr txBox="1"/>
          <p:nvPr/>
        </p:nvSpPr>
        <p:spPr>
          <a:xfrm>
            <a:off x="4746812" y="5367790"/>
            <a:ext cx="30793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dirty="0" smtClean="0">
                <a:solidFill>
                  <a:srgbClr val="002060"/>
                </a:solidFill>
              </a:rPr>
              <a:t>Ocena projektu</a:t>
            </a:r>
            <a:endParaRPr lang="pl-PL" sz="2200" dirty="0">
              <a:solidFill>
                <a:srgbClr val="00206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12" y="0"/>
            <a:ext cx="194468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01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12" y="0"/>
            <a:ext cx="194468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Szansa, GraÄ, Okazja, Decyzja, Alternatywnych, Sun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69840" y="707059"/>
            <a:ext cx="7195686" cy="4797125"/>
          </a:xfrm>
          <a:prstGeom prst="rect">
            <a:avLst/>
          </a:prstGeom>
          <a:noFill/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7508139" y="4411362"/>
            <a:ext cx="41813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Dziękuję za uwagę</a:t>
            </a:r>
            <a:endParaRPr kumimoji="0" lang="pl-PL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9909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311" y="24343"/>
            <a:ext cx="1941689" cy="55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75" y="1158875"/>
            <a:ext cx="7096362" cy="5018088"/>
          </a:xfrm>
        </p:spPr>
      </p:pic>
      <p:sp>
        <p:nvSpPr>
          <p:cNvPr id="4" name="pole tekstowe 3"/>
          <p:cNvSpPr txBox="1"/>
          <p:nvPr/>
        </p:nvSpPr>
        <p:spPr>
          <a:xfrm>
            <a:off x="506627" y="1791730"/>
            <a:ext cx="231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Grecja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1211224" y="1"/>
            <a:ext cx="10015330" cy="103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smtClean="0"/>
              <a:t/>
            </a:r>
            <a:br>
              <a:rPr lang="pl-PL" sz="3200" smtClean="0"/>
            </a:br>
            <a:r>
              <a:rPr lang="pl-PL" sz="3200" smtClean="0"/>
              <a:t>Partnerstwa strategiczne 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70843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311" y="24343"/>
            <a:ext cx="1941689" cy="55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75" y="1158875"/>
            <a:ext cx="7096362" cy="5018088"/>
          </a:xfrm>
        </p:spPr>
      </p:pic>
      <p:sp>
        <p:nvSpPr>
          <p:cNvPr id="5" name="pole tekstowe 4"/>
          <p:cNvSpPr txBox="1"/>
          <p:nvPr/>
        </p:nvSpPr>
        <p:spPr>
          <a:xfrm>
            <a:off x="506627" y="1791730"/>
            <a:ext cx="2310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Grecja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Hiszpania</a:t>
            </a:r>
          </a:p>
          <a:p>
            <a:endParaRPr lang="pl-PL" dirty="0"/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1211224" y="1"/>
            <a:ext cx="10015330" cy="1037968"/>
          </a:xfrm>
        </p:spPr>
        <p:txBody>
          <a:bodyPr>
            <a:normAutofit/>
          </a:bodyPr>
          <a:lstStyle/>
          <a:p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Partnerstwa strategiczne 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66822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311" y="24343"/>
            <a:ext cx="1941689" cy="55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75" y="1158875"/>
            <a:ext cx="7096362" cy="5018088"/>
          </a:xfrm>
        </p:spPr>
      </p:pic>
      <p:sp>
        <p:nvSpPr>
          <p:cNvPr id="6" name="pole tekstowe 5"/>
          <p:cNvSpPr txBox="1"/>
          <p:nvPr/>
        </p:nvSpPr>
        <p:spPr>
          <a:xfrm>
            <a:off x="506627" y="1791730"/>
            <a:ext cx="2310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Grecja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Hiszpania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Wielka Brytania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1211224" y="1"/>
            <a:ext cx="10015330" cy="1037968"/>
          </a:xfrm>
        </p:spPr>
        <p:txBody>
          <a:bodyPr>
            <a:normAutofit/>
          </a:bodyPr>
          <a:lstStyle/>
          <a:p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Partnerstwa strategiczne 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318369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311" y="24343"/>
            <a:ext cx="1941689" cy="55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75" y="1158875"/>
            <a:ext cx="7096362" cy="5018088"/>
          </a:xfrm>
        </p:spPr>
      </p:pic>
      <p:sp>
        <p:nvSpPr>
          <p:cNvPr id="5" name="pole tekstowe 4"/>
          <p:cNvSpPr txBox="1"/>
          <p:nvPr/>
        </p:nvSpPr>
        <p:spPr>
          <a:xfrm>
            <a:off x="506627" y="1791730"/>
            <a:ext cx="2310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Grecja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Hiszpania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Wielka Brytania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Rumunia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1211224" y="1"/>
            <a:ext cx="10015330" cy="1037968"/>
          </a:xfrm>
        </p:spPr>
        <p:txBody>
          <a:bodyPr>
            <a:normAutofit/>
          </a:bodyPr>
          <a:lstStyle/>
          <a:p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Partnerstwa strategiczne 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55066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311" y="24343"/>
            <a:ext cx="1941689" cy="55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75" y="1158875"/>
            <a:ext cx="7096362" cy="5018088"/>
          </a:xfrm>
        </p:spPr>
      </p:pic>
      <p:sp>
        <p:nvSpPr>
          <p:cNvPr id="5" name="pole tekstowe 4"/>
          <p:cNvSpPr txBox="1"/>
          <p:nvPr/>
        </p:nvSpPr>
        <p:spPr>
          <a:xfrm>
            <a:off x="506627" y="1791730"/>
            <a:ext cx="23107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Grecja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Hiszpania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Wielka Brytania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Rumunia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Portugalia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1211224" y="1"/>
            <a:ext cx="10015330" cy="1037968"/>
          </a:xfrm>
        </p:spPr>
        <p:txBody>
          <a:bodyPr>
            <a:normAutofit/>
          </a:bodyPr>
          <a:lstStyle/>
          <a:p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Partnerstwa strategiczne 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76585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311" y="24343"/>
            <a:ext cx="1941689" cy="55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75" y="1158875"/>
            <a:ext cx="7096362" cy="5018088"/>
          </a:xfrm>
        </p:spPr>
      </p:pic>
      <p:sp>
        <p:nvSpPr>
          <p:cNvPr id="5" name="pole tekstowe 4"/>
          <p:cNvSpPr txBox="1"/>
          <p:nvPr/>
        </p:nvSpPr>
        <p:spPr>
          <a:xfrm>
            <a:off x="506627" y="1791730"/>
            <a:ext cx="23107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002060"/>
                </a:solidFill>
              </a:rPr>
              <a:t>Grecja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Hiszpania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Wielka Brytania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Rumunia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Portugalia</a:t>
            </a:r>
          </a:p>
          <a:p>
            <a:r>
              <a:rPr lang="pl-PL" dirty="0" smtClean="0">
                <a:solidFill>
                  <a:srgbClr val="002060"/>
                </a:solidFill>
              </a:rPr>
              <a:t>Słowenia</a:t>
            </a: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1211224" y="1"/>
            <a:ext cx="10015330" cy="1037968"/>
          </a:xfrm>
        </p:spPr>
        <p:txBody>
          <a:bodyPr>
            <a:normAutofit/>
          </a:bodyPr>
          <a:lstStyle/>
          <a:p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Partnerstwa strategiczne 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86958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8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yw8" id="{BEC34F36-9405-41FE-810E-EEB2E84CABFE}" vid="{C57EA0DF-6682-4D47-BB88-121B80CFEF38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Motyw8</Template>
  <TotalTime>1852</TotalTime>
  <Words>388</Words>
  <Application>Microsoft Office PowerPoint</Application>
  <PresentationFormat>Panoramiczny</PresentationFormat>
  <Paragraphs>255</Paragraphs>
  <Slides>31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Roboto Light</vt:lpstr>
      <vt:lpstr>Times New Roman</vt:lpstr>
      <vt:lpstr>Motyw8</vt:lpstr>
      <vt:lpstr>Prezentacja programu PowerPoint</vt:lpstr>
      <vt:lpstr>Współpraca międzynarodowa  Centrum Kształcenia Ustawicznego w Białymstoku</vt:lpstr>
      <vt:lpstr> Partnerstwa strategiczne </vt:lpstr>
      <vt:lpstr>Prezentacja programu PowerPoint</vt:lpstr>
      <vt:lpstr> Partnerstwa strategiczne </vt:lpstr>
      <vt:lpstr> Partnerstwa strategiczne </vt:lpstr>
      <vt:lpstr> Partnerstwa strategiczne </vt:lpstr>
      <vt:lpstr> Partnerstwa strategiczne </vt:lpstr>
      <vt:lpstr> Partnerstwa strategiczne </vt:lpstr>
      <vt:lpstr> Partnerstwa strategiczne </vt:lpstr>
      <vt:lpstr> Partnerstwa strategiczne </vt:lpstr>
      <vt:lpstr> Partnerstwa strategiczne </vt:lpstr>
      <vt:lpstr> Partnerstwa strategiczne </vt:lpstr>
      <vt:lpstr> Partnerstwa strategiczne </vt:lpstr>
      <vt:lpstr> Partnerstwa strategiczne </vt:lpstr>
      <vt:lpstr> Partnerstwa strategiczne </vt:lpstr>
      <vt:lpstr> Partnerstwa strategiczne </vt:lpstr>
      <vt:lpstr> Partnerstwa strategiczne </vt:lpstr>
      <vt:lpstr>Partnerstwa strategiczne KA2 Erasmus+ Centrum Kształcenia Ustawicznego w Białymstoku</vt:lpstr>
      <vt:lpstr>Cele współpracy międzynarodowej:</vt:lpstr>
      <vt:lpstr>Cele współpracy międzynarodowej:</vt:lpstr>
      <vt:lpstr>Działania realizowane w projektach partnerstw strategicznych:</vt:lpstr>
      <vt:lpstr>Od pomysłu do projektu…</vt:lpstr>
      <vt:lpstr>Od pomysłu do projektu…</vt:lpstr>
      <vt:lpstr>Zespół międzynarodowy</vt:lpstr>
      <vt:lpstr>Partnerstwa strategiczne</vt:lpstr>
      <vt:lpstr>Komunikacja w projekcie</vt:lpstr>
      <vt:lpstr>ZADANIA</vt:lpstr>
      <vt:lpstr>Partnerstwa strategiczne</vt:lpstr>
      <vt:lpstr>Partnerstwa strategiczne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Admin</dc:creator>
  <cp:lastModifiedBy>HP</cp:lastModifiedBy>
  <cp:revision>412</cp:revision>
  <cp:lastPrinted>2015-09-21T11:29:45Z</cp:lastPrinted>
  <dcterms:created xsi:type="dcterms:W3CDTF">2017-06-13T07:42:07Z</dcterms:created>
  <dcterms:modified xsi:type="dcterms:W3CDTF">2018-12-21T12:27:39Z</dcterms:modified>
</cp:coreProperties>
</file>