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1"/>
  </p:notesMasterIdLst>
  <p:handoutMasterIdLst>
    <p:handoutMasterId r:id="rId12"/>
  </p:handoutMasterIdLst>
  <p:sldIdLst>
    <p:sldId id="334" r:id="rId2"/>
    <p:sldId id="335" r:id="rId3"/>
    <p:sldId id="464" r:id="rId4"/>
    <p:sldId id="459" r:id="rId5"/>
    <p:sldId id="460" r:id="rId6"/>
    <p:sldId id="266" r:id="rId7"/>
    <p:sldId id="462" r:id="rId8"/>
    <p:sldId id="463" r:id="rId9"/>
    <p:sldId id="461" r:id="rId10"/>
  </p:sldIdLst>
  <p:sldSz cx="9144000" cy="5143500" type="screen16x9"/>
  <p:notesSz cx="6718300" cy="98552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AC19D"/>
    <a:srgbClr val="A975B2"/>
    <a:srgbClr val="005061"/>
    <a:srgbClr val="FEBF48"/>
    <a:srgbClr val="24C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60"/>
  </p:normalViewPr>
  <p:slideViewPr>
    <p:cSldViewPr>
      <p:cViewPr>
        <p:scale>
          <a:sx n="160" d="100"/>
          <a:sy n="160" d="100"/>
        </p:scale>
        <p:origin x="-438" y="-2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4056" y="-102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5A5E-7315-4966-897E-2161F0BF4DEC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19FE-243D-440D-A32F-A126DA0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9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8A69C-5A2E-4F42-BF5B-6D1E0F7FA2A6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693C-AB16-4BC3-878E-C67601838C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21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"/>
            <a:ext cx="9144000" cy="5141421"/>
          </a:xfrm>
          <a:prstGeom prst="rect">
            <a:avLst/>
          </a:prstGeom>
        </p:spPr>
      </p:pic>
      <p:sp>
        <p:nvSpPr>
          <p:cNvPr id="3" name="Prostokąt 2"/>
          <p:cNvSpPr/>
          <p:nvPr userDrawn="1"/>
        </p:nvSpPr>
        <p:spPr>
          <a:xfrm>
            <a:off x="5436096" y="4299942"/>
            <a:ext cx="36004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logos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96136" y="4625221"/>
            <a:ext cx="1872208" cy="18273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1596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6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555128"/>
            <a:ext cx="4271008" cy="41044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85062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11" name="Obraz 10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96136" y="4625221"/>
            <a:ext cx="1872208" cy="18273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1596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8"/>
            <a:ext cx="9143998" cy="5141421"/>
          </a:xfrm>
          <a:prstGeom prst="rect">
            <a:avLst/>
          </a:prstGeom>
        </p:spPr>
      </p:pic>
      <p:sp>
        <p:nvSpPr>
          <p:cNvPr id="3" name="Prostokąt 2"/>
          <p:cNvSpPr/>
          <p:nvPr userDrawn="1"/>
        </p:nvSpPr>
        <p:spPr>
          <a:xfrm>
            <a:off x="5436096" y="4299942"/>
            <a:ext cx="36004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logos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96136" y="4625221"/>
            <a:ext cx="1872208" cy="18273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1596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56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539552" y="545257"/>
            <a:ext cx="8604448" cy="4140460"/>
          </a:xfrm>
          <a:prstGeom prst="rect">
            <a:avLst/>
          </a:prstGeom>
          <a:solidFill>
            <a:srgbClr val="00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1597819"/>
            <a:ext cx="7126560" cy="1102519"/>
          </a:xfrm>
        </p:spPr>
        <p:txBody>
          <a:bodyPr>
            <a:normAutofit/>
          </a:bodyPr>
          <a:lstStyle>
            <a:lvl1pPr algn="l">
              <a:defRPr lang="pl-PL" sz="3700" b="1" kern="1200" cap="all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9592" y="2914650"/>
            <a:ext cx="7088832" cy="737220"/>
          </a:xfrm>
        </p:spPr>
        <p:txBody>
          <a:bodyPr>
            <a:normAutofit/>
          </a:bodyPr>
          <a:lstStyle>
            <a:lvl1pPr marL="0" indent="0" algn="l">
              <a:buNone/>
              <a:defRPr lang="pl-PL" sz="22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241759"/>
            <a:ext cx="2195736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40631"/>
            <a:ext cx="1304959" cy="425276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>
            <a:off x="3743400" y="4181661"/>
            <a:ext cx="54006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>
                <a:solidFill>
                  <a:srgbClr val="24585D"/>
                </a:solidFill>
              </a:rPr>
              <a:t> </a:t>
            </a:r>
            <a:endParaRPr lang="pl-PL" dirty="0">
              <a:solidFill>
                <a:srgbClr val="24585D"/>
              </a:solidFill>
            </a:endParaRP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4298813"/>
            <a:ext cx="5113338" cy="485775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autora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761661"/>
            <a:ext cx="7848872" cy="2646294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9" name="Obraz 8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96136" y="4625221"/>
            <a:ext cx="1872208" cy="18273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1596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897565"/>
            <a:ext cx="3274322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646293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10" name="Obraz 9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96136" y="4625221"/>
            <a:ext cx="1872208" cy="18273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1596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3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897564"/>
            <a:ext cx="4271008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789552"/>
            <a:ext cx="4042792" cy="62404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557327"/>
            <a:ext cx="4041775" cy="2796622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10" name="Obraz 9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96136" y="4625221"/>
            <a:ext cx="1872208" cy="1827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1596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7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4" y="1638345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897732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9" name="Obraz 8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96136" y="4625221"/>
            <a:ext cx="1872208" cy="18273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1596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9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8" name="Obraz 7" descr="logos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96136" y="4625221"/>
            <a:ext cx="1872208" cy="18273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1596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516451"/>
            <a:ext cx="3274322" cy="405352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828135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7" name="Obraz 16" descr="logo_s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03498"/>
            <a:ext cx="1368152" cy="339728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0" y="0"/>
            <a:ext cx="2987824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35909"/>
            <a:ext cx="1224136" cy="39893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500453"/>
            <a:ext cx="2031168" cy="432274"/>
          </a:xfrm>
          <a:prstGeom prst="rect">
            <a:avLst/>
          </a:prstGeom>
        </p:spPr>
      </p:pic>
      <p:pic>
        <p:nvPicPr>
          <p:cNvPr id="13" name="Obraz 12" descr="logosy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796136" y="4625221"/>
            <a:ext cx="1872208" cy="18273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4515966"/>
            <a:ext cx="648072" cy="3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/>
              <a:pPr/>
              <a:t>2019-01-09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61" r:id="rId3"/>
    <p:sldLayoutId id="2147483662" r:id="rId4"/>
    <p:sldLayoutId id="2147483669" r:id="rId5"/>
    <p:sldLayoutId id="2147483670" r:id="rId6"/>
    <p:sldLayoutId id="2147483668" r:id="rId7"/>
    <p:sldLayoutId id="2147483667" r:id="rId8"/>
    <p:sldLayoutId id="2147483664" r:id="rId9"/>
    <p:sldLayoutId id="2147483665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304256" cy="5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8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1923678"/>
            <a:ext cx="7920880" cy="1102519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Aktywność – fundusze – mobilność</a:t>
            </a:r>
            <a:endParaRPr lang="pl-PL" sz="32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779912" y="4083918"/>
            <a:ext cx="5328592" cy="864096"/>
          </a:xfrm>
        </p:spPr>
        <p:txBody>
          <a:bodyPr/>
          <a:lstStyle/>
          <a:p>
            <a:r>
              <a:rPr lang="pl-PL" sz="2800" dirty="0"/>
              <a:t>Wawrzyniec </a:t>
            </a:r>
            <a:r>
              <a:rPr lang="pl-PL" sz="2800" dirty="0" smtClean="0"/>
              <a:t>Pater, </a:t>
            </a:r>
            <a:r>
              <a:rPr lang="pl-PL" sz="2800" dirty="0"/>
              <a:t>Łukasz </a:t>
            </a:r>
            <a:r>
              <a:rPr lang="pl-PL" sz="2800" dirty="0" smtClean="0"/>
              <a:t>Smogorowski</a:t>
            </a:r>
            <a:endParaRPr lang="pl-P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603" y="527014"/>
            <a:ext cx="3902397" cy="98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09" name="Oval 249"/>
          <p:cNvSpPr>
            <a:spLocks noChangeArrowheads="1"/>
          </p:cNvSpPr>
          <p:nvPr/>
        </p:nvSpPr>
        <p:spPr bwMode="auto">
          <a:xfrm flipV="1">
            <a:off x="1979735" y="951311"/>
            <a:ext cx="65942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pic>
        <p:nvPicPr>
          <p:cNvPr id="399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749" y="26591"/>
            <a:ext cx="7829550" cy="5133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3975" algn="ctr">
            <a:noFill/>
            <a:round/>
            <a:headEnd/>
            <a:tailEnd/>
          </a:ln>
        </p:spPr>
      </p:pic>
      <p:sp>
        <p:nvSpPr>
          <p:cNvPr id="399367" name="Oval 7"/>
          <p:cNvSpPr>
            <a:spLocks noChangeArrowheads="1"/>
          </p:cNvSpPr>
          <p:nvPr/>
        </p:nvSpPr>
        <p:spPr bwMode="auto">
          <a:xfrm>
            <a:off x="2910255" y="519113"/>
            <a:ext cx="165589" cy="13454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370" name="Oval 10"/>
          <p:cNvSpPr>
            <a:spLocks noChangeArrowheads="1"/>
          </p:cNvSpPr>
          <p:nvPr/>
        </p:nvSpPr>
        <p:spPr bwMode="auto">
          <a:xfrm>
            <a:off x="6605590" y="841670"/>
            <a:ext cx="165588" cy="13454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371" name="Oval 11"/>
          <p:cNvSpPr>
            <a:spLocks noChangeArrowheads="1"/>
          </p:cNvSpPr>
          <p:nvPr/>
        </p:nvSpPr>
        <p:spPr bwMode="auto">
          <a:xfrm>
            <a:off x="8228136" y="1491855"/>
            <a:ext cx="165588" cy="13454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2113086" y="2518173"/>
            <a:ext cx="165589" cy="13454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3308838" y="2085975"/>
            <a:ext cx="165589" cy="13454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375" name="Oval 15"/>
          <p:cNvSpPr>
            <a:spLocks noChangeArrowheads="1"/>
          </p:cNvSpPr>
          <p:nvPr/>
        </p:nvSpPr>
        <p:spPr bwMode="auto">
          <a:xfrm>
            <a:off x="4837236" y="1707356"/>
            <a:ext cx="165588" cy="13454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377" name="Oval 17"/>
          <p:cNvSpPr>
            <a:spLocks noChangeArrowheads="1"/>
          </p:cNvSpPr>
          <p:nvPr/>
        </p:nvSpPr>
        <p:spPr bwMode="auto">
          <a:xfrm>
            <a:off x="6566389" y="2247900"/>
            <a:ext cx="165588" cy="13454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379" name="Oval 19"/>
          <p:cNvSpPr>
            <a:spLocks noChangeArrowheads="1"/>
          </p:cNvSpPr>
          <p:nvPr/>
        </p:nvSpPr>
        <p:spPr bwMode="auto">
          <a:xfrm>
            <a:off x="7762143" y="3165874"/>
            <a:ext cx="165588" cy="13454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383" name="Oval 23"/>
          <p:cNvSpPr>
            <a:spLocks noChangeArrowheads="1"/>
          </p:cNvSpPr>
          <p:nvPr/>
        </p:nvSpPr>
        <p:spPr bwMode="auto">
          <a:xfrm>
            <a:off x="5103936" y="2895600"/>
            <a:ext cx="165588" cy="13454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386" name="Oval 26"/>
          <p:cNvSpPr>
            <a:spLocks noChangeArrowheads="1"/>
          </p:cNvSpPr>
          <p:nvPr/>
        </p:nvSpPr>
        <p:spPr bwMode="auto">
          <a:xfrm>
            <a:off x="6034455" y="4300538"/>
            <a:ext cx="165589" cy="13454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387" name="Oval 27"/>
          <p:cNvSpPr>
            <a:spLocks noChangeArrowheads="1"/>
          </p:cNvSpPr>
          <p:nvPr/>
        </p:nvSpPr>
        <p:spPr bwMode="auto">
          <a:xfrm>
            <a:off x="6299689" y="3598069"/>
            <a:ext cx="165588" cy="13454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388" name="Oval 28"/>
          <p:cNvSpPr>
            <a:spLocks noChangeArrowheads="1"/>
          </p:cNvSpPr>
          <p:nvPr/>
        </p:nvSpPr>
        <p:spPr bwMode="auto">
          <a:xfrm>
            <a:off x="7563103" y="4299942"/>
            <a:ext cx="165589" cy="13454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1581152" y="1168003"/>
            <a:ext cx="132910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>
                <a:solidFill>
                  <a:srgbClr val="000066"/>
                </a:solidFill>
              </a:rPr>
              <a:t>SZCZECIN</a:t>
            </a:r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2113085" y="250031"/>
            <a:ext cx="13291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>
                <a:solidFill>
                  <a:srgbClr val="000066"/>
                </a:solidFill>
              </a:rPr>
              <a:t>KOSZALIN</a:t>
            </a:r>
          </a:p>
        </p:txBody>
      </p:sp>
      <p:sp>
        <p:nvSpPr>
          <p:cNvPr id="399391" name="Text Box 31"/>
          <p:cNvSpPr txBox="1">
            <a:spLocks noChangeArrowheads="1"/>
          </p:cNvSpPr>
          <p:nvPr/>
        </p:nvSpPr>
        <p:spPr bwMode="auto">
          <a:xfrm>
            <a:off x="4705352" y="250031"/>
            <a:ext cx="132910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dirty="0">
                <a:solidFill>
                  <a:srgbClr val="000066"/>
                </a:solidFill>
              </a:rPr>
              <a:t>GDAŃSK</a:t>
            </a:r>
          </a:p>
        </p:txBody>
      </p:sp>
      <p:sp>
        <p:nvSpPr>
          <p:cNvPr id="399393" name="Text Box 33"/>
          <p:cNvSpPr txBox="1">
            <a:spLocks noChangeArrowheads="1"/>
          </p:cNvSpPr>
          <p:nvPr/>
        </p:nvSpPr>
        <p:spPr bwMode="auto">
          <a:xfrm>
            <a:off x="6131576" y="568524"/>
            <a:ext cx="114446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dirty="0" smtClean="0">
                <a:solidFill>
                  <a:srgbClr val="000066"/>
                </a:solidFill>
              </a:rPr>
              <a:t>OLSZTYN</a:t>
            </a:r>
            <a:endParaRPr lang="pl-PL" sz="1600" dirty="0">
              <a:solidFill>
                <a:srgbClr val="000066"/>
              </a:solidFill>
            </a:endParaRPr>
          </a:p>
        </p:txBody>
      </p:sp>
      <p:sp>
        <p:nvSpPr>
          <p:cNvPr id="399394" name="Text Box 34"/>
          <p:cNvSpPr txBox="1">
            <a:spLocks noChangeArrowheads="1"/>
          </p:cNvSpPr>
          <p:nvPr/>
        </p:nvSpPr>
        <p:spPr bwMode="auto">
          <a:xfrm>
            <a:off x="7895492" y="1221581"/>
            <a:ext cx="124850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>
                <a:solidFill>
                  <a:srgbClr val="000066"/>
                </a:solidFill>
              </a:rPr>
              <a:t>BIAŁYSTOK</a:t>
            </a:r>
          </a:p>
        </p:txBody>
      </p:sp>
      <p:sp>
        <p:nvSpPr>
          <p:cNvPr id="399395" name="Text Box 35"/>
          <p:cNvSpPr txBox="1">
            <a:spLocks noChangeArrowheads="1"/>
          </p:cNvSpPr>
          <p:nvPr/>
        </p:nvSpPr>
        <p:spPr bwMode="auto">
          <a:xfrm>
            <a:off x="1182566" y="2247900"/>
            <a:ext cx="171303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dirty="0">
                <a:solidFill>
                  <a:srgbClr val="000066"/>
                </a:solidFill>
              </a:rPr>
              <a:t>ZIELONA GÓRA</a:t>
            </a:r>
          </a:p>
        </p:txBody>
      </p:sp>
      <p:sp>
        <p:nvSpPr>
          <p:cNvPr id="399396" name="Text Box 36"/>
          <p:cNvSpPr txBox="1">
            <a:spLocks noChangeArrowheads="1"/>
          </p:cNvSpPr>
          <p:nvPr/>
        </p:nvSpPr>
        <p:spPr bwMode="auto">
          <a:xfrm>
            <a:off x="2976198" y="1869281"/>
            <a:ext cx="11298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>
                <a:solidFill>
                  <a:srgbClr val="000066"/>
                </a:solidFill>
              </a:rPr>
              <a:t>POZNAŃ</a:t>
            </a:r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3840775" y="1275160"/>
            <a:ext cx="13965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dirty="0">
                <a:solidFill>
                  <a:srgbClr val="000066"/>
                </a:solidFill>
              </a:rPr>
              <a:t>BYDGOSZCZ</a:t>
            </a:r>
          </a:p>
        </p:txBody>
      </p:sp>
      <p:sp>
        <p:nvSpPr>
          <p:cNvPr id="399398" name="Text Box 38"/>
          <p:cNvSpPr txBox="1">
            <a:spLocks noChangeArrowheads="1"/>
          </p:cNvSpPr>
          <p:nvPr/>
        </p:nvSpPr>
        <p:spPr bwMode="auto">
          <a:xfrm>
            <a:off x="4506058" y="1491853"/>
            <a:ext cx="119575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>
                <a:solidFill>
                  <a:srgbClr val="000066"/>
                </a:solidFill>
              </a:rPr>
              <a:t>TORUŃ</a:t>
            </a:r>
          </a:p>
        </p:txBody>
      </p:sp>
      <p:sp>
        <p:nvSpPr>
          <p:cNvPr id="399400" name="Text Box 40"/>
          <p:cNvSpPr txBox="1">
            <a:spLocks noChangeArrowheads="1"/>
          </p:cNvSpPr>
          <p:nvPr/>
        </p:nvSpPr>
        <p:spPr bwMode="auto">
          <a:xfrm>
            <a:off x="5652131" y="1906191"/>
            <a:ext cx="13291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dirty="0">
                <a:solidFill>
                  <a:srgbClr val="000066"/>
                </a:solidFill>
              </a:rPr>
              <a:t>WARSZAWA</a:t>
            </a:r>
          </a:p>
        </p:txBody>
      </p:sp>
      <p:sp>
        <p:nvSpPr>
          <p:cNvPr id="399402" name="Text Box 42"/>
          <p:cNvSpPr txBox="1">
            <a:spLocks noChangeArrowheads="1"/>
          </p:cNvSpPr>
          <p:nvPr/>
        </p:nvSpPr>
        <p:spPr bwMode="auto">
          <a:xfrm>
            <a:off x="7429501" y="2895600"/>
            <a:ext cx="9979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dirty="0">
                <a:solidFill>
                  <a:srgbClr val="000066"/>
                </a:solidFill>
              </a:rPr>
              <a:t>LUBLIN</a:t>
            </a:r>
          </a:p>
        </p:txBody>
      </p:sp>
      <p:sp>
        <p:nvSpPr>
          <p:cNvPr id="399403" name="Text Box 43"/>
          <p:cNvSpPr txBox="1">
            <a:spLocks noChangeArrowheads="1"/>
          </p:cNvSpPr>
          <p:nvPr/>
        </p:nvSpPr>
        <p:spPr bwMode="auto">
          <a:xfrm>
            <a:off x="2910255" y="2950368"/>
            <a:ext cx="12616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>
                <a:solidFill>
                  <a:srgbClr val="000066"/>
                </a:solidFill>
              </a:rPr>
              <a:t>WROCŁAW</a:t>
            </a:r>
          </a:p>
        </p:txBody>
      </p:sp>
      <p:sp>
        <p:nvSpPr>
          <p:cNvPr id="399404" name="Text Box 44"/>
          <p:cNvSpPr txBox="1">
            <a:spLocks noChangeArrowheads="1"/>
          </p:cNvSpPr>
          <p:nvPr/>
        </p:nvSpPr>
        <p:spPr bwMode="auto">
          <a:xfrm>
            <a:off x="5237286" y="2895600"/>
            <a:ext cx="79716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>
                <a:solidFill>
                  <a:srgbClr val="000066"/>
                </a:solidFill>
              </a:rPr>
              <a:t>ŁÓDŹ</a:t>
            </a:r>
          </a:p>
        </p:txBody>
      </p:sp>
      <p:sp>
        <p:nvSpPr>
          <p:cNvPr id="399407" name="Text Box 47"/>
          <p:cNvSpPr txBox="1">
            <a:spLocks noChangeArrowheads="1"/>
          </p:cNvSpPr>
          <p:nvPr/>
        </p:nvSpPr>
        <p:spPr bwMode="auto">
          <a:xfrm>
            <a:off x="4970585" y="3921919"/>
            <a:ext cx="12616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>
                <a:solidFill>
                  <a:srgbClr val="000066"/>
                </a:solidFill>
              </a:rPr>
              <a:t>KATOWICE</a:t>
            </a:r>
          </a:p>
        </p:txBody>
      </p:sp>
      <p:sp>
        <p:nvSpPr>
          <p:cNvPr id="399409" name="Text Box 49"/>
          <p:cNvSpPr txBox="1">
            <a:spLocks noChangeArrowheads="1"/>
          </p:cNvSpPr>
          <p:nvPr/>
        </p:nvSpPr>
        <p:spPr bwMode="auto">
          <a:xfrm>
            <a:off x="5517597" y="4430896"/>
            <a:ext cx="159580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dirty="0">
                <a:solidFill>
                  <a:srgbClr val="000066"/>
                </a:solidFill>
              </a:rPr>
              <a:t>KRAKÓW</a:t>
            </a:r>
          </a:p>
        </p:txBody>
      </p:sp>
      <p:sp>
        <p:nvSpPr>
          <p:cNvPr id="399410" name="Text Box 50"/>
          <p:cNvSpPr txBox="1">
            <a:spLocks noChangeArrowheads="1"/>
          </p:cNvSpPr>
          <p:nvPr/>
        </p:nvSpPr>
        <p:spPr bwMode="auto">
          <a:xfrm>
            <a:off x="6034454" y="3381375"/>
            <a:ext cx="15958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>
                <a:solidFill>
                  <a:srgbClr val="000066"/>
                </a:solidFill>
              </a:rPr>
              <a:t>KIELCE</a:t>
            </a:r>
          </a:p>
        </p:txBody>
      </p:sp>
      <p:sp>
        <p:nvSpPr>
          <p:cNvPr id="399411" name="Text Box 51"/>
          <p:cNvSpPr txBox="1">
            <a:spLocks noChangeArrowheads="1"/>
          </p:cNvSpPr>
          <p:nvPr/>
        </p:nvSpPr>
        <p:spPr bwMode="auto">
          <a:xfrm>
            <a:off x="7164266" y="4030266"/>
            <a:ext cx="126316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dirty="0">
                <a:solidFill>
                  <a:srgbClr val="000066"/>
                </a:solidFill>
              </a:rPr>
              <a:t>RZESZÓW</a:t>
            </a:r>
          </a:p>
        </p:txBody>
      </p:sp>
      <p:sp>
        <p:nvSpPr>
          <p:cNvPr id="399412" name="Line 52"/>
          <p:cNvSpPr>
            <a:spLocks noChangeShapeType="1"/>
          </p:cNvSpPr>
          <p:nvPr/>
        </p:nvSpPr>
        <p:spPr bwMode="auto">
          <a:xfrm>
            <a:off x="4837235" y="627461"/>
            <a:ext cx="0" cy="107156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15" name="Line 55"/>
          <p:cNvSpPr>
            <a:spLocks noChangeShapeType="1"/>
          </p:cNvSpPr>
          <p:nvPr/>
        </p:nvSpPr>
        <p:spPr bwMode="auto">
          <a:xfrm>
            <a:off x="4837235" y="573883"/>
            <a:ext cx="0" cy="270272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16" name="Line 56"/>
          <p:cNvSpPr>
            <a:spLocks noChangeShapeType="1"/>
          </p:cNvSpPr>
          <p:nvPr/>
        </p:nvSpPr>
        <p:spPr bwMode="auto">
          <a:xfrm>
            <a:off x="4837235" y="573881"/>
            <a:ext cx="67408" cy="215504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17" name="Line 57"/>
          <p:cNvSpPr>
            <a:spLocks noChangeShapeType="1"/>
          </p:cNvSpPr>
          <p:nvPr/>
        </p:nvSpPr>
        <p:spPr bwMode="auto">
          <a:xfrm flipH="1" flipV="1">
            <a:off x="4637944" y="195264"/>
            <a:ext cx="200757" cy="270272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18" name="Line 58"/>
          <p:cNvSpPr>
            <a:spLocks noChangeShapeType="1"/>
          </p:cNvSpPr>
          <p:nvPr/>
        </p:nvSpPr>
        <p:spPr bwMode="auto">
          <a:xfrm flipH="1" flipV="1">
            <a:off x="4705351" y="303610"/>
            <a:ext cx="65942" cy="108347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20" name="Line 60"/>
          <p:cNvSpPr>
            <a:spLocks noChangeShapeType="1"/>
          </p:cNvSpPr>
          <p:nvPr/>
        </p:nvSpPr>
        <p:spPr bwMode="auto">
          <a:xfrm flipH="1" flipV="1">
            <a:off x="4306767" y="303611"/>
            <a:ext cx="398585" cy="215503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22" name="Line 62"/>
          <p:cNvSpPr>
            <a:spLocks noChangeShapeType="1"/>
          </p:cNvSpPr>
          <p:nvPr/>
        </p:nvSpPr>
        <p:spPr bwMode="auto">
          <a:xfrm flipH="1" flipV="1">
            <a:off x="3575539" y="357188"/>
            <a:ext cx="1129812" cy="161925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25" name="Line 65"/>
          <p:cNvSpPr>
            <a:spLocks noChangeShapeType="1"/>
          </p:cNvSpPr>
          <p:nvPr/>
        </p:nvSpPr>
        <p:spPr bwMode="auto">
          <a:xfrm flipH="1">
            <a:off x="4239359" y="573883"/>
            <a:ext cx="465992" cy="107156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26" name="Line 66"/>
          <p:cNvSpPr>
            <a:spLocks noChangeShapeType="1"/>
          </p:cNvSpPr>
          <p:nvPr/>
        </p:nvSpPr>
        <p:spPr bwMode="auto">
          <a:xfrm flipH="1">
            <a:off x="3906717" y="519114"/>
            <a:ext cx="864577" cy="54769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27" name="Line 67"/>
          <p:cNvSpPr>
            <a:spLocks noChangeShapeType="1"/>
          </p:cNvSpPr>
          <p:nvPr/>
        </p:nvSpPr>
        <p:spPr bwMode="auto">
          <a:xfrm flipH="1">
            <a:off x="4705351" y="573883"/>
            <a:ext cx="65942" cy="270272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28" name="Line 68"/>
          <p:cNvSpPr>
            <a:spLocks noChangeShapeType="1"/>
          </p:cNvSpPr>
          <p:nvPr/>
        </p:nvSpPr>
        <p:spPr bwMode="auto">
          <a:xfrm flipH="1">
            <a:off x="4438650" y="573881"/>
            <a:ext cx="332642" cy="32385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29" name="Line 69"/>
          <p:cNvSpPr>
            <a:spLocks noChangeShapeType="1"/>
          </p:cNvSpPr>
          <p:nvPr/>
        </p:nvSpPr>
        <p:spPr bwMode="auto">
          <a:xfrm flipH="1">
            <a:off x="4506058" y="573883"/>
            <a:ext cx="199292" cy="107156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30" name="Line 70"/>
          <p:cNvSpPr>
            <a:spLocks noChangeShapeType="1"/>
          </p:cNvSpPr>
          <p:nvPr/>
        </p:nvSpPr>
        <p:spPr bwMode="auto">
          <a:xfrm flipH="1">
            <a:off x="3707425" y="573881"/>
            <a:ext cx="1063869" cy="485775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31" name="Line 71"/>
          <p:cNvSpPr>
            <a:spLocks noChangeShapeType="1"/>
          </p:cNvSpPr>
          <p:nvPr/>
        </p:nvSpPr>
        <p:spPr bwMode="auto">
          <a:xfrm flipH="1">
            <a:off x="4438650" y="519114"/>
            <a:ext cx="332642" cy="54769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32" name="Line 72"/>
          <p:cNvSpPr>
            <a:spLocks noChangeShapeType="1"/>
          </p:cNvSpPr>
          <p:nvPr/>
        </p:nvSpPr>
        <p:spPr bwMode="auto">
          <a:xfrm flipH="1">
            <a:off x="4438650" y="519114"/>
            <a:ext cx="332642" cy="378619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33" name="Line 73"/>
          <p:cNvSpPr>
            <a:spLocks noChangeShapeType="1"/>
          </p:cNvSpPr>
          <p:nvPr/>
        </p:nvSpPr>
        <p:spPr bwMode="auto">
          <a:xfrm flipH="1">
            <a:off x="4572000" y="573881"/>
            <a:ext cx="199292" cy="377429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34" name="Line 74"/>
          <p:cNvSpPr>
            <a:spLocks noChangeShapeType="1"/>
          </p:cNvSpPr>
          <p:nvPr/>
        </p:nvSpPr>
        <p:spPr bwMode="auto">
          <a:xfrm>
            <a:off x="4837237" y="573883"/>
            <a:ext cx="200757" cy="270272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4705351" y="465536"/>
            <a:ext cx="165588" cy="13454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37" name="Oval 77"/>
          <p:cNvSpPr>
            <a:spLocks noChangeArrowheads="1"/>
          </p:cNvSpPr>
          <p:nvPr/>
        </p:nvSpPr>
        <p:spPr bwMode="auto">
          <a:xfrm>
            <a:off x="2645020" y="3543300"/>
            <a:ext cx="165588" cy="13454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380" name="Oval 20"/>
          <p:cNvSpPr>
            <a:spLocks noChangeArrowheads="1"/>
          </p:cNvSpPr>
          <p:nvPr/>
        </p:nvSpPr>
        <p:spPr bwMode="auto">
          <a:xfrm>
            <a:off x="3376247" y="3219450"/>
            <a:ext cx="165589" cy="13454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54" name="Line 94"/>
          <p:cNvSpPr>
            <a:spLocks noChangeShapeType="1"/>
          </p:cNvSpPr>
          <p:nvPr/>
        </p:nvSpPr>
        <p:spPr bwMode="auto">
          <a:xfrm>
            <a:off x="4306767" y="1545433"/>
            <a:ext cx="863111" cy="432197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55" name="Line 95"/>
          <p:cNvSpPr>
            <a:spLocks noChangeShapeType="1"/>
          </p:cNvSpPr>
          <p:nvPr/>
        </p:nvSpPr>
        <p:spPr bwMode="auto">
          <a:xfrm>
            <a:off x="4306766" y="1545431"/>
            <a:ext cx="265234" cy="32385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56" name="Line 96"/>
          <p:cNvSpPr>
            <a:spLocks noChangeShapeType="1"/>
          </p:cNvSpPr>
          <p:nvPr/>
        </p:nvSpPr>
        <p:spPr bwMode="auto">
          <a:xfrm>
            <a:off x="4306767" y="1545433"/>
            <a:ext cx="131885" cy="432197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457" name="Line 97"/>
          <p:cNvSpPr>
            <a:spLocks noChangeShapeType="1"/>
          </p:cNvSpPr>
          <p:nvPr/>
        </p:nvSpPr>
        <p:spPr bwMode="auto">
          <a:xfrm flipH="1" flipV="1">
            <a:off x="4173416" y="1221583"/>
            <a:ext cx="133350" cy="270272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374" name="Oval 14"/>
          <p:cNvSpPr>
            <a:spLocks noChangeArrowheads="1"/>
          </p:cNvSpPr>
          <p:nvPr/>
        </p:nvSpPr>
        <p:spPr bwMode="auto">
          <a:xfrm>
            <a:off x="4239359" y="1491855"/>
            <a:ext cx="165588" cy="13454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384" name="Oval 24"/>
          <p:cNvSpPr>
            <a:spLocks noChangeArrowheads="1"/>
          </p:cNvSpPr>
          <p:nvPr/>
        </p:nvSpPr>
        <p:spPr bwMode="auto">
          <a:xfrm>
            <a:off x="4904643" y="3921919"/>
            <a:ext cx="165588" cy="13454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65" name="Oval 105"/>
          <p:cNvSpPr>
            <a:spLocks noChangeArrowheads="1"/>
          </p:cNvSpPr>
          <p:nvPr/>
        </p:nvSpPr>
        <p:spPr bwMode="auto">
          <a:xfrm>
            <a:off x="5037993" y="844155"/>
            <a:ext cx="65943" cy="5357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68" name="Oval 108"/>
          <p:cNvSpPr>
            <a:spLocks noChangeArrowheads="1"/>
          </p:cNvSpPr>
          <p:nvPr/>
        </p:nvSpPr>
        <p:spPr bwMode="auto">
          <a:xfrm>
            <a:off x="4904643" y="789386"/>
            <a:ext cx="65942" cy="5357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69" name="Oval 109"/>
          <p:cNvSpPr>
            <a:spLocks noChangeArrowheads="1"/>
          </p:cNvSpPr>
          <p:nvPr/>
        </p:nvSpPr>
        <p:spPr bwMode="auto">
          <a:xfrm flipV="1">
            <a:off x="4771293" y="735807"/>
            <a:ext cx="65943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70" name="Oval 110"/>
          <p:cNvSpPr>
            <a:spLocks noChangeArrowheads="1"/>
          </p:cNvSpPr>
          <p:nvPr/>
        </p:nvSpPr>
        <p:spPr bwMode="auto">
          <a:xfrm>
            <a:off x="4771293" y="844155"/>
            <a:ext cx="65943" cy="5357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71" name="Oval 111"/>
          <p:cNvSpPr>
            <a:spLocks noChangeArrowheads="1"/>
          </p:cNvSpPr>
          <p:nvPr/>
        </p:nvSpPr>
        <p:spPr bwMode="auto">
          <a:xfrm flipV="1">
            <a:off x="4637943" y="844155"/>
            <a:ext cx="65942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72" name="Oval 112"/>
          <p:cNvSpPr>
            <a:spLocks noChangeArrowheads="1"/>
          </p:cNvSpPr>
          <p:nvPr/>
        </p:nvSpPr>
        <p:spPr bwMode="auto">
          <a:xfrm flipV="1">
            <a:off x="4506059" y="951311"/>
            <a:ext cx="65942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73" name="Oval 113"/>
          <p:cNvSpPr>
            <a:spLocks noChangeArrowheads="1"/>
          </p:cNvSpPr>
          <p:nvPr/>
        </p:nvSpPr>
        <p:spPr bwMode="auto">
          <a:xfrm flipV="1">
            <a:off x="4372709" y="897732"/>
            <a:ext cx="65943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74" name="Oval 114"/>
          <p:cNvSpPr>
            <a:spLocks noChangeArrowheads="1"/>
          </p:cNvSpPr>
          <p:nvPr/>
        </p:nvSpPr>
        <p:spPr bwMode="auto">
          <a:xfrm flipV="1">
            <a:off x="3641482" y="1006080"/>
            <a:ext cx="65942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75" name="Oval 115"/>
          <p:cNvSpPr>
            <a:spLocks noChangeArrowheads="1"/>
          </p:cNvSpPr>
          <p:nvPr/>
        </p:nvSpPr>
        <p:spPr bwMode="auto">
          <a:xfrm flipV="1">
            <a:off x="4438651" y="681039"/>
            <a:ext cx="65942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76" name="Oval 116"/>
          <p:cNvSpPr>
            <a:spLocks noChangeArrowheads="1"/>
          </p:cNvSpPr>
          <p:nvPr/>
        </p:nvSpPr>
        <p:spPr bwMode="auto">
          <a:xfrm flipV="1">
            <a:off x="4173416" y="681039"/>
            <a:ext cx="65943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77" name="Oval 117"/>
          <p:cNvSpPr>
            <a:spLocks noChangeArrowheads="1"/>
          </p:cNvSpPr>
          <p:nvPr/>
        </p:nvSpPr>
        <p:spPr bwMode="auto">
          <a:xfrm flipV="1">
            <a:off x="3840774" y="573882"/>
            <a:ext cx="65942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78" name="Oval 118"/>
          <p:cNvSpPr>
            <a:spLocks noChangeArrowheads="1"/>
          </p:cNvSpPr>
          <p:nvPr/>
        </p:nvSpPr>
        <p:spPr bwMode="auto">
          <a:xfrm flipV="1">
            <a:off x="3508132" y="303611"/>
            <a:ext cx="65943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79" name="Oval 119"/>
          <p:cNvSpPr>
            <a:spLocks noChangeArrowheads="1"/>
          </p:cNvSpPr>
          <p:nvPr/>
        </p:nvSpPr>
        <p:spPr bwMode="auto">
          <a:xfrm flipV="1">
            <a:off x="4239359" y="250032"/>
            <a:ext cx="65942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80" name="Oval 120"/>
          <p:cNvSpPr>
            <a:spLocks noChangeArrowheads="1"/>
          </p:cNvSpPr>
          <p:nvPr/>
        </p:nvSpPr>
        <p:spPr bwMode="auto">
          <a:xfrm flipV="1">
            <a:off x="4572001" y="141686"/>
            <a:ext cx="65943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81" name="Oval 121"/>
          <p:cNvSpPr>
            <a:spLocks noChangeArrowheads="1"/>
          </p:cNvSpPr>
          <p:nvPr/>
        </p:nvSpPr>
        <p:spPr bwMode="auto">
          <a:xfrm flipV="1">
            <a:off x="4637943" y="250032"/>
            <a:ext cx="65942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82" name="Oval 122"/>
          <p:cNvSpPr>
            <a:spLocks noChangeArrowheads="1"/>
          </p:cNvSpPr>
          <p:nvPr/>
        </p:nvSpPr>
        <p:spPr bwMode="auto">
          <a:xfrm flipV="1">
            <a:off x="4372709" y="519114"/>
            <a:ext cx="65943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499" name="Oval 139"/>
          <p:cNvSpPr>
            <a:spLocks noChangeArrowheads="1"/>
          </p:cNvSpPr>
          <p:nvPr/>
        </p:nvSpPr>
        <p:spPr bwMode="auto">
          <a:xfrm flipV="1">
            <a:off x="5169878" y="1977630"/>
            <a:ext cx="65943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501" name="Oval 141"/>
          <p:cNvSpPr>
            <a:spLocks noChangeArrowheads="1"/>
          </p:cNvSpPr>
          <p:nvPr/>
        </p:nvSpPr>
        <p:spPr bwMode="auto">
          <a:xfrm flipV="1">
            <a:off x="4572001" y="1869282"/>
            <a:ext cx="65943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502" name="Oval 142"/>
          <p:cNvSpPr>
            <a:spLocks noChangeArrowheads="1"/>
          </p:cNvSpPr>
          <p:nvPr/>
        </p:nvSpPr>
        <p:spPr bwMode="auto">
          <a:xfrm flipV="1">
            <a:off x="4438651" y="1977630"/>
            <a:ext cx="65942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503" name="Oval 143"/>
          <p:cNvSpPr>
            <a:spLocks noChangeArrowheads="1"/>
          </p:cNvSpPr>
          <p:nvPr/>
        </p:nvSpPr>
        <p:spPr bwMode="auto">
          <a:xfrm flipV="1">
            <a:off x="4106009" y="1168005"/>
            <a:ext cx="65943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504" name="Oval 144"/>
          <p:cNvSpPr>
            <a:spLocks noChangeArrowheads="1"/>
          </p:cNvSpPr>
          <p:nvPr/>
        </p:nvSpPr>
        <p:spPr bwMode="auto">
          <a:xfrm flipV="1">
            <a:off x="5103935" y="3759994"/>
            <a:ext cx="65942" cy="3452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508" name="Oval 148"/>
          <p:cNvSpPr>
            <a:spLocks noChangeArrowheads="1"/>
          </p:cNvSpPr>
          <p:nvPr/>
        </p:nvSpPr>
        <p:spPr bwMode="auto">
          <a:xfrm flipH="1" flipV="1">
            <a:off x="3474427" y="2769988"/>
            <a:ext cx="105260" cy="8929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515" name="Freeform 155"/>
          <p:cNvSpPr>
            <a:spLocks/>
          </p:cNvSpPr>
          <p:nvPr/>
        </p:nvSpPr>
        <p:spPr bwMode="auto">
          <a:xfrm>
            <a:off x="3363106" y="26591"/>
            <a:ext cx="2192215" cy="1188244"/>
          </a:xfrm>
          <a:custGeom>
            <a:avLst/>
            <a:gdLst>
              <a:gd name="T0" fmla="*/ 2147483647 w 1428"/>
              <a:gd name="T1" fmla="*/ 2147483647 h 976"/>
              <a:gd name="T2" fmla="*/ 2147483647 w 1428"/>
              <a:gd name="T3" fmla="*/ 2147483647 h 976"/>
              <a:gd name="T4" fmla="*/ 2147483647 w 1428"/>
              <a:gd name="T5" fmla="*/ 2147483647 h 976"/>
              <a:gd name="T6" fmla="*/ 2147483647 w 1428"/>
              <a:gd name="T7" fmla="*/ 2147483647 h 976"/>
              <a:gd name="T8" fmla="*/ 2147483647 w 1428"/>
              <a:gd name="T9" fmla="*/ 2147483647 h 976"/>
              <a:gd name="T10" fmla="*/ 2147483647 w 1428"/>
              <a:gd name="T11" fmla="*/ 2147483647 h 976"/>
              <a:gd name="T12" fmla="*/ 2147483647 w 1428"/>
              <a:gd name="T13" fmla="*/ 2147483647 h 976"/>
              <a:gd name="T14" fmla="*/ 2147483647 w 1428"/>
              <a:gd name="T15" fmla="*/ 2147483647 h 976"/>
              <a:gd name="T16" fmla="*/ 2147483647 w 1428"/>
              <a:gd name="T17" fmla="*/ 2147483647 h 976"/>
              <a:gd name="T18" fmla="*/ 2147483647 w 1428"/>
              <a:gd name="T19" fmla="*/ 2147483647 h 976"/>
              <a:gd name="T20" fmla="*/ 2147483647 w 1428"/>
              <a:gd name="T21" fmla="*/ 2147483647 h 976"/>
              <a:gd name="T22" fmla="*/ 2147483647 w 1428"/>
              <a:gd name="T23" fmla="*/ 2147483647 h 976"/>
              <a:gd name="T24" fmla="*/ 2147483647 w 1428"/>
              <a:gd name="T25" fmla="*/ 2147483647 h 976"/>
              <a:gd name="T26" fmla="*/ 2147483647 w 1428"/>
              <a:gd name="T27" fmla="*/ 2147483647 h 976"/>
              <a:gd name="T28" fmla="*/ 2147483647 w 1428"/>
              <a:gd name="T29" fmla="*/ 2147483647 h 976"/>
              <a:gd name="T30" fmla="*/ 2147483647 w 1428"/>
              <a:gd name="T31" fmla="*/ 2147483647 h 976"/>
              <a:gd name="T32" fmla="*/ 2147483647 w 1428"/>
              <a:gd name="T33" fmla="*/ 2147483647 h 976"/>
              <a:gd name="T34" fmla="*/ 2147483647 w 1428"/>
              <a:gd name="T35" fmla="*/ 2147483647 h 976"/>
              <a:gd name="T36" fmla="*/ 2147483647 w 1428"/>
              <a:gd name="T37" fmla="*/ 2147483647 h 976"/>
              <a:gd name="T38" fmla="*/ 2147483647 w 1428"/>
              <a:gd name="T39" fmla="*/ 2147483647 h 976"/>
              <a:gd name="T40" fmla="*/ 2147483647 w 1428"/>
              <a:gd name="T41" fmla="*/ 2147483647 h 976"/>
              <a:gd name="T42" fmla="*/ 2147483647 w 1428"/>
              <a:gd name="T43" fmla="*/ 2147483647 h 976"/>
              <a:gd name="T44" fmla="*/ 2147483647 w 1428"/>
              <a:gd name="T45" fmla="*/ 2147483647 h 976"/>
              <a:gd name="T46" fmla="*/ 2147483647 w 1428"/>
              <a:gd name="T47" fmla="*/ 2147483647 h 976"/>
              <a:gd name="T48" fmla="*/ 2147483647 w 1428"/>
              <a:gd name="T49" fmla="*/ 2147483647 h 976"/>
              <a:gd name="T50" fmla="*/ 2147483647 w 1428"/>
              <a:gd name="T51" fmla="*/ 2147483647 h 976"/>
              <a:gd name="T52" fmla="*/ 2147483647 w 1428"/>
              <a:gd name="T53" fmla="*/ 2147483647 h 976"/>
              <a:gd name="T54" fmla="*/ 2147483647 w 1428"/>
              <a:gd name="T55" fmla="*/ 2147483647 h 976"/>
              <a:gd name="T56" fmla="*/ 2147483647 w 1428"/>
              <a:gd name="T57" fmla="*/ 2147483647 h 976"/>
              <a:gd name="T58" fmla="*/ 2147483647 w 1428"/>
              <a:gd name="T59" fmla="*/ 2147483647 h 976"/>
              <a:gd name="T60" fmla="*/ 2147483647 w 1428"/>
              <a:gd name="T61" fmla="*/ 2147483647 h 976"/>
              <a:gd name="T62" fmla="*/ 2147483647 w 1428"/>
              <a:gd name="T63" fmla="*/ 2147483647 h 976"/>
              <a:gd name="T64" fmla="*/ 2147483647 w 1428"/>
              <a:gd name="T65" fmla="*/ 2147483647 h 976"/>
              <a:gd name="T66" fmla="*/ 2147483647 w 1428"/>
              <a:gd name="T67" fmla="*/ 2147483647 h 976"/>
              <a:gd name="T68" fmla="*/ 2147483647 w 1428"/>
              <a:gd name="T69" fmla="*/ 2147483647 h 976"/>
              <a:gd name="T70" fmla="*/ 2147483647 w 1428"/>
              <a:gd name="T71" fmla="*/ 2147483647 h 976"/>
              <a:gd name="T72" fmla="*/ 2147483647 w 1428"/>
              <a:gd name="T73" fmla="*/ 2147483647 h 976"/>
              <a:gd name="T74" fmla="*/ 2147483647 w 1428"/>
              <a:gd name="T75" fmla="*/ 2147483647 h 976"/>
              <a:gd name="T76" fmla="*/ 2147483647 w 1428"/>
              <a:gd name="T77" fmla="*/ 0 h 976"/>
              <a:gd name="T78" fmla="*/ 2147483647 w 1428"/>
              <a:gd name="T79" fmla="*/ 2147483647 h 976"/>
              <a:gd name="T80" fmla="*/ 2147483647 w 1428"/>
              <a:gd name="T81" fmla="*/ 2147483647 h 976"/>
              <a:gd name="T82" fmla="*/ 2147483647 w 1428"/>
              <a:gd name="T83" fmla="*/ 2147483647 h 976"/>
              <a:gd name="T84" fmla="*/ 2147483647 w 1428"/>
              <a:gd name="T85" fmla="*/ 2147483647 h 97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28"/>
              <a:gd name="T130" fmla="*/ 0 h 976"/>
              <a:gd name="T131" fmla="*/ 1428 w 1428"/>
              <a:gd name="T132" fmla="*/ 976 h 97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28" h="976">
                <a:moveTo>
                  <a:pt x="1" y="194"/>
                </a:moveTo>
                <a:cubicBezTo>
                  <a:pt x="10" y="209"/>
                  <a:pt x="5" y="204"/>
                  <a:pt x="15" y="211"/>
                </a:cubicBezTo>
                <a:cubicBezTo>
                  <a:pt x="20" y="226"/>
                  <a:pt x="26" y="225"/>
                  <a:pt x="41" y="227"/>
                </a:cubicBezTo>
                <a:cubicBezTo>
                  <a:pt x="42" y="238"/>
                  <a:pt x="41" y="250"/>
                  <a:pt x="45" y="261"/>
                </a:cubicBezTo>
                <a:cubicBezTo>
                  <a:pt x="47" y="266"/>
                  <a:pt x="52" y="273"/>
                  <a:pt x="52" y="273"/>
                </a:cubicBezTo>
                <a:cubicBezTo>
                  <a:pt x="49" y="294"/>
                  <a:pt x="49" y="287"/>
                  <a:pt x="41" y="300"/>
                </a:cubicBezTo>
                <a:cubicBezTo>
                  <a:pt x="42" y="312"/>
                  <a:pt x="40" y="320"/>
                  <a:pt x="50" y="324"/>
                </a:cubicBezTo>
                <a:cubicBezTo>
                  <a:pt x="57" y="335"/>
                  <a:pt x="57" y="323"/>
                  <a:pt x="64" y="334"/>
                </a:cubicBezTo>
                <a:cubicBezTo>
                  <a:pt x="84" y="416"/>
                  <a:pt x="76" y="412"/>
                  <a:pt x="21" y="415"/>
                </a:cubicBezTo>
                <a:cubicBezTo>
                  <a:pt x="19" y="416"/>
                  <a:pt x="16" y="415"/>
                  <a:pt x="15" y="417"/>
                </a:cubicBezTo>
                <a:cubicBezTo>
                  <a:pt x="13" y="420"/>
                  <a:pt x="11" y="429"/>
                  <a:pt x="11" y="429"/>
                </a:cubicBezTo>
                <a:cubicBezTo>
                  <a:pt x="12" y="455"/>
                  <a:pt x="20" y="483"/>
                  <a:pt x="21" y="508"/>
                </a:cubicBezTo>
                <a:cubicBezTo>
                  <a:pt x="21" y="516"/>
                  <a:pt x="19" y="526"/>
                  <a:pt x="19" y="526"/>
                </a:cubicBezTo>
                <a:cubicBezTo>
                  <a:pt x="20" y="533"/>
                  <a:pt x="20" y="539"/>
                  <a:pt x="21" y="545"/>
                </a:cubicBezTo>
                <a:cubicBezTo>
                  <a:pt x="22" y="551"/>
                  <a:pt x="27" y="563"/>
                  <a:pt x="27" y="563"/>
                </a:cubicBezTo>
                <a:cubicBezTo>
                  <a:pt x="29" y="600"/>
                  <a:pt x="23" y="615"/>
                  <a:pt x="56" y="626"/>
                </a:cubicBezTo>
                <a:cubicBezTo>
                  <a:pt x="58" y="633"/>
                  <a:pt x="57" y="633"/>
                  <a:pt x="64" y="636"/>
                </a:cubicBezTo>
                <a:cubicBezTo>
                  <a:pt x="68" y="638"/>
                  <a:pt x="76" y="640"/>
                  <a:pt x="76" y="640"/>
                </a:cubicBezTo>
                <a:cubicBezTo>
                  <a:pt x="77" y="643"/>
                  <a:pt x="76" y="648"/>
                  <a:pt x="78" y="650"/>
                </a:cubicBezTo>
                <a:cubicBezTo>
                  <a:pt x="79" y="651"/>
                  <a:pt x="78" y="644"/>
                  <a:pt x="80" y="644"/>
                </a:cubicBezTo>
                <a:cubicBezTo>
                  <a:pt x="82" y="644"/>
                  <a:pt x="83" y="648"/>
                  <a:pt x="84" y="650"/>
                </a:cubicBezTo>
                <a:cubicBezTo>
                  <a:pt x="88" y="658"/>
                  <a:pt x="91" y="666"/>
                  <a:pt x="94" y="674"/>
                </a:cubicBezTo>
                <a:cubicBezTo>
                  <a:pt x="95" y="676"/>
                  <a:pt x="96" y="680"/>
                  <a:pt x="96" y="680"/>
                </a:cubicBezTo>
                <a:cubicBezTo>
                  <a:pt x="95" y="687"/>
                  <a:pt x="97" y="696"/>
                  <a:pt x="94" y="703"/>
                </a:cubicBezTo>
                <a:cubicBezTo>
                  <a:pt x="93" y="706"/>
                  <a:pt x="88" y="703"/>
                  <a:pt x="86" y="705"/>
                </a:cubicBezTo>
                <a:cubicBezTo>
                  <a:pt x="83" y="708"/>
                  <a:pt x="87" y="742"/>
                  <a:pt x="87" y="742"/>
                </a:cubicBezTo>
                <a:cubicBezTo>
                  <a:pt x="91" y="763"/>
                  <a:pt x="101" y="763"/>
                  <a:pt x="80" y="778"/>
                </a:cubicBezTo>
                <a:cubicBezTo>
                  <a:pt x="76" y="783"/>
                  <a:pt x="79" y="798"/>
                  <a:pt x="79" y="798"/>
                </a:cubicBezTo>
                <a:cubicBezTo>
                  <a:pt x="80" y="825"/>
                  <a:pt x="78" y="840"/>
                  <a:pt x="79" y="868"/>
                </a:cubicBezTo>
                <a:cubicBezTo>
                  <a:pt x="79" y="874"/>
                  <a:pt x="85" y="889"/>
                  <a:pt x="87" y="892"/>
                </a:cubicBezTo>
                <a:cubicBezTo>
                  <a:pt x="111" y="928"/>
                  <a:pt x="105" y="914"/>
                  <a:pt x="147" y="936"/>
                </a:cubicBezTo>
                <a:cubicBezTo>
                  <a:pt x="181" y="945"/>
                  <a:pt x="216" y="953"/>
                  <a:pt x="250" y="954"/>
                </a:cubicBezTo>
                <a:cubicBezTo>
                  <a:pt x="263" y="958"/>
                  <a:pt x="269" y="966"/>
                  <a:pt x="280" y="972"/>
                </a:cubicBezTo>
                <a:cubicBezTo>
                  <a:pt x="284" y="974"/>
                  <a:pt x="292" y="976"/>
                  <a:pt x="292" y="976"/>
                </a:cubicBezTo>
                <a:cubicBezTo>
                  <a:pt x="303" y="975"/>
                  <a:pt x="319" y="968"/>
                  <a:pt x="329" y="966"/>
                </a:cubicBezTo>
                <a:cubicBezTo>
                  <a:pt x="340" y="963"/>
                  <a:pt x="317" y="914"/>
                  <a:pt x="335" y="913"/>
                </a:cubicBezTo>
                <a:cubicBezTo>
                  <a:pt x="382" y="911"/>
                  <a:pt x="424" y="902"/>
                  <a:pt x="470" y="901"/>
                </a:cubicBezTo>
                <a:cubicBezTo>
                  <a:pt x="508" y="893"/>
                  <a:pt x="444" y="878"/>
                  <a:pt x="490" y="859"/>
                </a:cubicBezTo>
                <a:cubicBezTo>
                  <a:pt x="523" y="844"/>
                  <a:pt x="560" y="858"/>
                  <a:pt x="595" y="857"/>
                </a:cubicBezTo>
                <a:cubicBezTo>
                  <a:pt x="608" y="836"/>
                  <a:pt x="595" y="840"/>
                  <a:pt x="617" y="826"/>
                </a:cubicBezTo>
                <a:cubicBezTo>
                  <a:pt x="621" y="810"/>
                  <a:pt x="634" y="812"/>
                  <a:pt x="648" y="810"/>
                </a:cubicBezTo>
                <a:cubicBezTo>
                  <a:pt x="657" y="807"/>
                  <a:pt x="665" y="803"/>
                  <a:pt x="674" y="800"/>
                </a:cubicBezTo>
                <a:cubicBezTo>
                  <a:pt x="676" y="799"/>
                  <a:pt x="680" y="798"/>
                  <a:pt x="680" y="798"/>
                </a:cubicBezTo>
                <a:cubicBezTo>
                  <a:pt x="704" y="803"/>
                  <a:pt x="718" y="806"/>
                  <a:pt x="743" y="808"/>
                </a:cubicBezTo>
                <a:cubicBezTo>
                  <a:pt x="750" y="810"/>
                  <a:pt x="763" y="814"/>
                  <a:pt x="763" y="814"/>
                </a:cubicBezTo>
                <a:cubicBezTo>
                  <a:pt x="768" y="829"/>
                  <a:pt x="762" y="829"/>
                  <a:pt x="783" y="826"/>
                </a:cubicBezTo>
                <a:cubicBezTo>
                  <a:pt x="795" y="822"/>
                  <a:pt x="796" y="830"/>
                  <a:pt x="805" y="836"/>
                </a:cubicBezTo>
                <a:cubicBezTo>
                  <a:pt x="809" y="842"/>
                  <a:pt x="828" y="867"/>
                  <a:pt x="833" y="872"/>
                </a:cubicBezTo>
                <a:cubicBezTo>
                  <a:pt x="855" y="888"/>
                  <a:pt x="937" y="866"/>
                  <a:pt x="959" y="867"/>
                </a:cubicBezTo>
                <a:cubicBezTo>
                  <a:pt x="987" y="864"/>
                  <a:pt x="972" y="863"/>
                  <a:pt x="989" y="857"/>
                </a:cubicBezTo>
                <a:cubicBezTo>
                  <a:pt x="991" y="863"/>
                  <a:pt x="993" y="869"/>
                  <a:pt x="995" y="875"/>
                </a:cubicBezTo>
                <a:cubicBezTo>
                  <a:pt x="996" y="877"/>
                  <a:pt x="997" y="881"/>
                  <a:pt x="997" y="881"/>
                </a:cubicBezTo>
                <a:cubicBezTo>
                  <a:pt x="998" y="886"/>
                  <a:pt x="997" y="892"/>
                  <a:pt x="999" y="897"/>
                </a:cubicBezTo>
                <a:cubicBezTo>
                  <a:pt x="1002" y="907"/>
                  <a:pt x="1043" y="919"/>
                  <a:pt x="1054" y="921"/>
                </a:cubicBezTo>
                <a:cubicBezTo>
                  <a:pt x="1084" y="920"/>
                  <a:pt x="1087" y="924"/>
                  <a:pt x="1117" y="922"/>
                </a:cubicBezTo>
                <a:cubicBezTo>
                  <a:pt x="1121" y="922"/>
                  <a:pt x="1155" y="915"/>
                  <a:pt x="1155" y="915"/>
                </a:cubicBezTo>
                <a:cubicBezTo>
                  <a:pt x="1163" y="903"/>
                  <a:pt x="1169" y="889"/>
                  <a:pt x="1181" y="881"/>
                </a:cubicBezTo>
                <a:cubicBezTo>
                  <a:pt x="1189" y="869"/>
                  <a:pt x="1198" y="858"/>
                  <a:pt x="1212" y="852"/>
                </a:cubicBezTo>
                <a:cubicBezTo>
                  <a:pt x="1207" y="867"/>
                  <a:pt x="1229" y="850"/>
                  <a:pt x="1236" y="848"/>
                </a:cubicBezTo>
                <a:cubicBezTo>
                  <a:pt x="1237" y="846"/>
                  <a:pt x="1238" y="844"/>
                  <a:pt x="1240" y="842"/>
                </a:cubicBezTo>
                <a:cubicBezTo>
                  <a:pt x="1242" y="840"/>
                  <a:pt x="1244" y="840"/>
                  <a:pt x="1246" y="838"/>
                </a:cubicBezTo>
                <a:cubicBezTo>
                  <a:pt x="1254" y="828"/>
                  <a:pt x="1249" y="817"/>
                  <a:pt x="1262" y="808"/>
                </a:cubicBezTo>
                <a:cubicBezTo>
                  <a:pt x="1283" y="777"/>
                  <a:pt x="1303" y="782"/>
                  <a:pt x="1341" y="780"/>
                </a:cubicBezTo>
                <a:cubicBezTo>
                  <a:pt x="1342" y="761"/>
                  <a:pt x="1338" y="736"/>
                  <a:pt x="1355" y="725"/>
                </a:cubicBezTo>
                <a:cubicBezTo>
                  <a:pt x="1366" y="709"/>
                  <a:pt x="1373" y="698"/>
                  <a:pt x="1388" y="686"/>
                </a:cubicBezTo>
                <a:cubicBezTo>
                  <a:pt x="1397" y="672"/>
                  <a:pt x="1394" y="679"/>
                  <a:pt x="1398" y="668"/>
                </a:cubicBezTo>
                <a:cubicBezTo>
                  <a:pt x="1389" y="654"/>
                  <a:pt x="1382" y="649"/>
                  <a:pt x="1367" y="644"/>
                </a:cubicBezTo>
                <a:cubicBezTo>
                  <a:pt x="1352" y="639"/>
                  <a:pt x="1340" y="621"/>
                  <a:pt x="1325" y="616"/>
                </a:cubicBezTo>
                <a:cubicBezTo>
                  <a:pt x="1311" y="611"/>
                  <a:pt x="1297" y="606"/>
                  <a:pt x="1284" y="601"/>
                </a:cubicBezTo>
                <a:cubicBezTo>
                  <a:pt x="1270" y="596"/>
                  <a:pt x="1260" y="586"/>
                  <a:pt x="1246" y="581"/>
                </a:cubicBezTo>
                <a:cubicBezTo>
                  <a:pt x="1240" y="572"/>
                  <a:pt x="1228" y="570"/>
                  <a:pt x="1218" y="565"/>
                </a:cubicBezTo>
                <a:cubicBezTo>
                  <a:pt x="1214" y="563"/>
                  <a:pt x="1206" y="557"/>
                  <a:pt x="1206" y="557"/>
                </a:cubicBezTo>
                <a:cubicBezTo>
                  <a:pt x="1193" y="537"/>
                  <a:pt x="1208" y="523"/>
                  <a:pt x="1222" y="514"/>
                </a:cubicBezTo>
                <a:cubicBezTo>
                  <a:pt x="1226" y="506"/>
                  <a:pt x="1226" y="501"/>
                  <a:pt x="1234" y="496"/>
                </a:cubicBezTo>
                <a:cubicBezTo>
                  <a:pt x="1237" y="486"/>
                  <a:pt x="1242" y="479"/>
                  <a:pt x="1244" y="468"/>
                </a:cubicBezTo>
                <a:cubicBezTo>
                  <a:pt x="1246" y="440"/>
                  <a:pt x="1245" y="416"/>
                  <a:pt x="1242" y="389"/>
                </a:cubicBezTo>
                <a:cubicBezTo>
                  <a:pt x="1259" y="383"/>
                  <a:pt x="1233" y="392"/>
                  <a:pt x="1272" y="385"/>
                </a:cubicBezTo>
                <a:cubicBezTo>
                  <a:pt x="1276" y="384"/>
                  <a:pt x="1284" y="381"/>
                  <a:pt x="1284" y="381"/>
                </a:cubicBezTo>
                <a:cubicBezTo>
                  <a:pt x="1293" y="367"/>
                  <a:pt x="1288" y="372"/>
                  <a:pt x="1297" y="362"/>
                </a:cubicBezTo>
                <a:cubicBezTo>
                  <a:pt x="1298" y="360"/>
                  <a:pt x="1297" y="357"/>
                  <a:pt x="1299" y="356"/>
                </a:cubicBezTo>
                <a:cubicBezTo>
                  <a:pt x="1302" y="354"/>
                  <a:pt x="1311" y="352"/>
                  <a:pt x="1311" y="352"/>
                </a:cubicBezTo>
                <a:cubicBezTo>
                  <a:pt x="1324" y="356"/>
                  <a:pt x="1338" y="358"/>
                  <a:pt x="1351" y="354"/>
                </a:cubicBezTo>
                <a:cubicBezTo>
                  <a:pt x="1354" y="346"/>
                  <a:pt x="1358" y="343"/>
                  <a:pt x="1365" y="338"/>
                </a:cubicBezTo>
                <a:cubicBezTo>
                  <a:pt x="1369" y="332"/>
                  <a:pt x="1374" y="328"/>
                  <a:pt x="1379" y="324"/>
                </a:cubicBezTo>
                <a:cubicBezTo>
                  <a:pt x="1382" y="321"/>
                  <a:pt x="1390" y="316"/>
                  <a:pt x="1390" y="316"/>
                </a:cubicBezTo>
                <a:cubicBezTo>
                  <a:pt x="1397" y="295"/>
                  <a:pt x="1409" y="296"/>
                  <a:pt x="1428" y="290"/>
                </a:cubicBezTo>
                <a:cubicBezTo>
                  <a:pt x="1422" y="261"/>
                  <a:pt x="1426" y="273"/>
                  <a:pt x="1382" y="275"/>
                </a:cubicBezTo>
                <a:cubicBezTo>
                  <a:pt x="1375" y="278"/>
                  <a:pt x="1372" y="283"/>
                  <a:pt x="1365" y="288"/>
                </a:cubicBezTo>
                <a:cubicBezTo>
                  <a:pt x="1364" y="291"/>
                  <a:pt x="1363" y="299"/>
                  <a:pt x="1357" y="298"/>
                </a:cubicBezTo>
                <a:cubicBezTo>
                  <a:pt x="1352" y="297"/>
                  <a:pt x="1345" y="290"/>
                  <a:pt x="1345" y="290"/>
                </a:cubicBezTo>
                <a:cubicBezTo>
                  <a:pt x="1321" y="306"/>
                  <a:pt x="1290" y="310"/>
                  <a:pt x="1266" y="326"/>
                </a:cubicBezTo>
                <a:cubicBezTo>
                  <a:pt x="1254" y="322"/>
                  <a:pt x="1253" y="330"/>
                  <a:pt x="1244" y="336"/>
                </a:cubicBezTo>
                <a:cubicBezTo>
                  <a:pt x="1231" y="355"/>
                  <a:pt x="1217" y="354"/>
                  <a:pt x="1196" y="356"/>
                </a:cubicBezTo>
                <a:cubicBezTo>
                  <a:pt x="1131" y="355"/>
                  <a:pt x="1066" y="355"/>
                  <a:pt x="1000" y="354"/>
                </a:cubicBezTo>
                <a:cubicBezTo>
                  <a:pt x="994" y="354"/>
                  <a:pt x="983" y="344"/>
                  <a:pt x="983" y="344"/>
                </a:cubicBezTo>
                <a:cubicBezTo>
                  <a:pt x="969" y="323"/>
                  <a:pt x="937" y="311"/>
                  <a:pt x="913" y="308"/>
                </a:cubicBezTo>
                <a:cubicBezTo>
                  <a:pt x="904" y="280"/>
                  <a:pt x="921" y="248"/>
                  <a:pt x="905" y="223"/>
                </a:cubicBezTo>
                <a:cubicBezTo>
                  <a:pt x="903" y="185"/>
                  <a:pt x="895" y="177"/>
                  <a:pt x="876" y="148"/>
                </a:cubicBezTo>
                <a:cubicBezTo>
                  <a:pt x="870" y="139"/>
                  <a:pt x="865" y="126"/>
                  <a:pt x="854" y="121"/>
                </a:cubicBezTo>
                <a:cubicBezTo>
                  <a:pt x="851" y="111"/>
                  <a:pt x="846" y="98"/>
                  <a:pt x="836" y="95"/>
                </a:cubicBezTo>
                <a:cubicBezTo>
                  <a:pt x="827" y="81"/>
                  <a:pt x="830" y="88"/>
                  <a:pt x="826" y="77"/>
                </a:cubicBezTo>
                <a:cubicBezTo>
                  <a:pt x="827" y="71"/>
                  <a:pt x="823" y="63"/>
                  <a:pt x="828" y="59"/>
                </a:cubicBezTo>
                <a:cubicBezTo>
                  <a:pt x="837" y="53"/>
                  <a:pt x="860" y="65"/>
                  <a:pt x="860" y="65"/>
                </a:cubicBezTo>
                <a:cubicBezTo>
                  <a:pt x="871" y="76"/>
                  <a:pt x="886" y="76"/>
                  <a:pt x="900" y="81"/>
                </a:cubicBezTo>
                <a:cubicBezTo>
                  <a:pt x="905" y="90"/>
                  <a:pt x="909" y="89"/>
                  <a:pt x="919" y="91"/>
                </a:cubicBezTo>
                <a:cubicBezTo>
                  <a:pt x="925" y="100"/>
                  <a:pt x="932" y="101"/>
                  <a:pt x="941" y="107"/>
                </a:cubicBezTo>
                <a:cubicBezTo>
                  <a:pt x="944" y="115"/>
                  <a:pt x="945" y="118"/>
                  <a:pt x="953" y="121"/>
                </a:cubicBezTo>
                <a:cubicBezTo>
                  <a:pt x="959" y="132"/>
                  <a:pt x="969" y="136"/>
                  <a:pt x="979" y="142"/>
                </a:cubicBezTo>
                <a:cubicBezTo>
                  <a:pt x="983" y="155"/>
                  <a:pt x="993" y="156"/>
                  <a:pt x="1004" y="158"/>
                </a:cubicBezTo>
                <a:cubicBezTo>
                  <a:pt x="1010" y="164"/>
                  <a:pt x="1013" y="169"/>
                  <a:pt x="1020" y="174"/>
                </a:cubicBezTo>
                <a:cubicBezTo>
                  <a:pt x="1027" y="173"/>
                  <a:pt x="1036" y="178"/>
                  <a:pt x="1040" y="172"/>
                </a:cubicBezTo>
                <a:cubicBezTo>
                  <a:pt x="1054" y="152"/>
                  <a:pt x="1022" y="137"/>
                  <a:pt x="1008" y="132"/>
                </a:cubicBezTo>
                <a:cubicBezTo>
                  <a:pt x="1006" y="125"/>
                  <a:pt x="998" y="117"/>
                  <a:pt x="991" y="115"/>
                </a:cubicBezTo>
                <a:cubicBezTo>
                  <a:pt x="976" y="92"/>
                  <a:pt x="938" y="75"/>
                  <a:pt x="913" y="61"/>
                </a:cubicBezTo>
                <a:cubicBezTo>
                  <a:pt x="906" y="57"/>
                  <a:pt x="898" y="48"/>
                  <a:pt x="890" y="45"/>
                </a:cubicBezTo>
                <a:cubicBezTo>
                  <a:pt x="880" y="42"/>
                  <a:pt x="855" y="35"/>
                  <a:pt x="848" y="30"/>
                </a:cubicBezTo>
                <a:cubicBezTo>
                  <a:pt x="826" y="16"/>
                  <a:pt x="809" y="3"/>
                  <a:pt x="783" y="0"/>
                </a:cubicBezTo>
                <a:cubicBezTo>
                  <a:pt x="682" y="4"/>
                  <a:pt x="558" y="1"/>
                  <a:pt x="468" y="2"/>
                </a:cubicBezTo>
                <a:cubicBezTo>
                  <a:pt x="458" y="3"/>
                  <a:pt x="450" y="5"/>
                  <a:pt x="440" y="8"/>
                </a:cubicBezTo>
                <a:cubicBezTo>
                  <a:pt x="434" y="10"/>
                  <a:pt x="423" y="14"/>
                  <a:pt x="423" y="14"/>
                </a:cubicBezTo>
                <a:cubicBezTo>
                  <a:pt x="413" y="45"/>
                  <a:pt x="356" y="35"/>
                  <a:pt x="333" y="38"/>
                </a:cubicBezTo>
                <a:cubicBezTo>
                  <a:pt x="310" y="36"/>
                  <a:pt x="300" y="34"/>
                  <a:pt x="278" y="36"/>
                </a:cubicBezTo>
                <a:cubicBezTo>
                  <a:pt x="263" y="42"/>
                  <a:pt x="249" y="50"/>
                  <a:pt x="237" y="59"/>
                </a:cubicBezTo>
                <a:cubicBezTo>
                  <a:pt x="225" y="77"/>
                  <a:pt x="184" y="78"/>
                  <a:pt x="165" y="91"/>
                </a:cubicBezTo>
                <a:cubicBezTo>
                  <a:pt x="150" y="114"/>
                  <a:pt x="118" y="126"/>
                  <a:pt x="92" y="128"/>
                </a:cubicBezTo>
                <a:cubicBezTo>
                  <a:pt x="86" y="127"/>
                  <a:pt x="80" y="125"/>
                  <a:pt x="74" y="126"/>
                </a:cubicBezTo>
                <a:cubicBezTo>
                  <a:pt x="73" y="126"/>
                  <a:pt x="65" y="145"/>
                  <a:pt x="56" y="148"/>
                </a:cubicBezTo>
                <a:cubicBezTo>
                  <a:pt x="52" y="159"/>
                  <a:pt x="18" y="173"/>
                  <a:pt x="7" y="180"/>
                </a:cubicBezTo>
                <a:cubicBezTo>
                  <a:pt x="0" y="191"/>
                  <a:pt x="5" y="201"/>
                  <a:pt x="1" y="194"/>
                </a:cubicBezTo>
                <a:close/>
              </a:path>
            </a:pathLst>
          </a:custGeom>
          <a:solidFill>
            <a:srgbClr val="3366FF"/>
          </a:solidFill>
          <a:ln w="53975" cap="flat" cmpd="sng">
            <a:solidFill>
              <a:srgbClr val="8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99571" name="Text Box 211"/>
          <p:cNvSpPr txBox="1">
            <a:spLocks noChangeArrowheads="1"/>
          </p:cNvSpPr>
          <p:nvPr/>
        </p:nvSpPr>
        <p:spPr bwMode="auto">
          <a:xfrm>
            <a:off x="1599195" y="3684910"/>
            <a:ext cx="152839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dirty="0">
                <a:solidFill>
                  <a:srgbClr val="000066"/>
                </a:solidFill>
              </a:rPr>
              <a:t>WAŁBRZYCH</a:t>
            </a:r>
          </a:p>
        </p:txBody>
      </p:sp>
      <p:sp>
        <p:nvSpPr>
          <p:cNvPr id="399573" name="WordArt 213"/>
          <p:cNvSpPr>
            <a:spLocks noChangeArrowheads="1" noChangeShapeType="1" noTextEdit="1"/>
          </p:cNvSpPr>
          <p:nvPr/>
        </p:nvSpPr>
        <p:spPr bwMode="auto">
          <a:xfrm>
            <a:off x="5568461" y="1"/>
            <a:ext cx="2643554" cy="46553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l-PL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Eurodesk Pomorze</a:t>
            </a:r>
          </a:p>
        </p:txBody>
      </p:sp>
      <p:sp>
        <p:nvSpPr>
          <p:cNvPr id="399575" name="WordArt 215"/>
          <p:cNvSpPr>
            <a:spLocks noChangeArrowheads="1" noChangeShapeType="1" noTextEdit="1"/>
          </p:cNvSpPr>
          <p:nvPr/>
        </p:nvSpPr>
        <p:spPr bwMode="auto">
          <a:xfrm>
            <a:off x="3563888" y="789553"/>
            <a:ext cx="2127738" cy="59412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l-PL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Eurodesk </a:t>
            </a:r>
          </a:p>
          <a:p>
            <a:pPr algn="ctr"/>
            <a:r>
              <a:rPr lang="pl-PL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Kujawsko-Pomorskie</a:t>
            </a:r>
          </a:p>
        </p:txBody>
      </p:sp>
      <p:sp>
        <p:nvSpPr>
          <p:cNvPr id="399366" name="Oval 6"/>
          <p:cNvSpPr>
            <a:spLocks noChangeArrowheads="1"/>
          </p:cNvSpPr>
          <p:nvPr/>
        </p:nvSpPr>
        <p:spPr bwMode="auto">
          <a:xfrm>
            <a:off x="1647093" y="1113236"/>
            <a:ext cx="165589" cy="13454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624" name="Text Box 264"/>
          <p:cNvSpPr txBox="1">
            <a:spLocks noChangeArrowheads="1"/>
          </p:cNvSpPr>
          <p:nvPr/>
        </p:nvSpPr>
        <p:spPr bwMode="auto">
          <a:xfrm>
            <a:off x="3043606" y="2409825"/>
            <a:ext cx="119721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dirty="0">
                <a:solidFill>
                  <a:srgbClr val="000066"/>
                </a:solidFill>
              </a:rPr>
              <a:t>LESZNO </a:t>
            </a:r>
          </a:p>
        </p:txBody>
      </p:sp>
      <p:sp>
        <p:nvSpPr>
          <p:cNvPr id="399629" name="Oval 269"/>
          <p:cNvSpPr>
            <a:spLocks noChangeArrowheads="1"/>
          </p:cNvSpPr>
          <p:nvPr/>
        </p:nvSpPr>
        <p:spPr bwMode="auto">
          <a:xfrm>
            <a:off x="3175489" y="2680099"/>
            <a:ext cx="165588" cy="13454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640" name="Line 280"/>
          <p:cNvSpPr>
            <a:spLocks noChangeShapeType="1"/>
          </p:cNvSpPr>
          <p:nvPr/>
        </p:nvSpPr>
        <p:spPr bwMode="auto">
          <a:xfrm flipH="1">
            <a:off x="3974124" y="1545431"/>
            <a:ext cx="265235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641" name="Line 281"/>
          <p:cNvSpPr>
            <a:spLocks noChangeShapeType="1"/>
          </p:cNvSpPr>
          <p:nvPr/>
        </p:nvSpPr>
        <p:spPr bwMode="auto">
          <a:xfrm flipH="1">
            <a:off x="4237602" y="1653779"/>
            <a:ext cx="67699" cy="183735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399642" name="Oval 282"/>
          <p:cNvSpPr>
            <a:spLocks noChangeArrowheads="1"/>
          </p:cNvSpPr>
          <p:nvPr/>
        </p:nvSpPr>
        <p:spPr bwMode="auto">
          <a:xfrm flipV="1">
            <a:off x="4204634" y="1851422"/>
            <a:ext cx="65942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399643" name="Oval 283"/>
          <p:cNvSpPr>
            <a:spLocks noChangeArrowheads="1"/>
          </p:cNvSpPr>
          <p:nvPr/>
        </p:nvSpPr>
        <p:spPr bwMode="auto">
          <a:xfrm flipV="1">
            <a:off x="3972659" y="1545432"/>
            <a:ext cx="65942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230" name="Oval 10"/>
          <p:cNvSpPr>
            <a:spLocks noChangeArrowheads="1"/>
          </p:cNvSpPr>
          <p:nvPr/>
        </p:nvSpPr>
        <p:spPr bwMode="auto">
          <a:xfrm>
            <a:off x="5237286" y="627461"/>
            <a:ext cx="165589" cy="13454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231" name="Text Box 33"/>
          <p:cNvSpPr txBox="1">
            <a:spLocks noChangeArrowheads="1"/>
          </p:cNvSpPr>
          <p:nvPr/>
        </p:nvSpPr>
        <p:spPr bwMode="auto">
          <a:xfrm>
            <a:off x="5237284" y="681039"/>
            <a:ext cx="99646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>
                <a:solidFill>
                  <a:srgbClr val="000066"/>
                </a:solidFill>
              </a:rPr>
              <a:t>ELBLĄG</a:t>
            </a:r>
          </a:p>
        </p:txBody>
      </p:sp>
      <p:sp>
        <p:nvSpPr>
          <p:cNvPr id="235" name="Oval 276"/>
          <p:cNvSpPr>
            <a:spLocks noChangeArrowheads="1"/>
          </p:cNvSpPr>
          <p:nvPr/>
        </p:nvSpPr>
        <p:spPr bwMode="auto">
          <a:xfrm flipV="1">
            <a:off x="5037993" y="3165873"/>
            <a:ext cx="65943" cy="5357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236" name="Oval 246"/>
          <p:cNvSpPr>
            <a:spLocks noChangeArrowheads="1"/>
          </p:cNvSpPr>
          <p:nvPr/>
        </p:nvSpPr>
        <p:spPr bwMode="auto">
          <a:xfrm>
            <a:off x="8427428" y="1653780"/>
            <a:ext cx="65942" cy="5357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240" name="Text Box 186"/>
          <p:cNvSpPr txBox="1">
            <a:spLocks noChangeArrowheads="1"/>
          </p:cNvSpPr>
          <p:nvPr/>
        </p:nvSpPr>
        <p:spPr bwMode="auto">
          <a:xfrm>
            <a:off x="7630258" y="1630156"/>
            <a:ext cx="1062404" cy="307777"/>
          </a:xfrm>
          <a:prstGeom prst="rect">
            <a:avLst/>
          </a:prstGeom>
          <a:noFill/>
          <a:ln w="539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400" kern="1000" dirty="0">
                <a:solidFill>
                  <a:srgbClr val="FFFF99"/>
                </a:solidFill>
              </a:rPr>
              <a:t>Michałowo</a:t>
            </a:r>
          </a:p>
        </p:txBody>
      </p:sp>
      <p:sp>
        <p:nvSpPr>
          <p:cNvPr id="219" name="Text Box 186"/>
          <p:cNvSpPr txBox="1">
            <a:spLocks noChangeArrowheads="1"/>
          </p:cNvSpPr>
          <p:nvPr/>
        </p:nvSpPr>
        <p:spPr bwMode="auto">
          <a:xfrm>
            <a:off x="4947341" y="3695627"/>
            <a:ext cx="1063869" cy="307777"/>
          </a:xfrm>
          <a:prstGeom prst="rect">
            <a:avLst/>
          </a:prstGeom>
          <a:noFill/>
          <a:ln w="539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400" kern="1000" dirty="0">
                <a:solidFill>
                  <a:srgbClr val="FFFF99"/>
                </a:solidFill>
              </a:rPr>
              <a:t>Będzin</a:t>
            </a:r>
          </a:p>
        </p:txBody>
      </p:sp>
      <p:sp>
        <p:nvSpPr>
          <p:cNvPr id="241" name="Text Box 186"/>
          <p:cNvSpPr txBox="1">
            <a:spLocks noChangeArrowheads="1"/>
          </p:cNvSpPr>
          <p:nvPr/>
        </p:nvSpPr>
        <p:spPr bwMode="auto">
          <a:xfrm>
            <a:off x="4188118" y="2976795"/>
            <a:ext cx="1063869" cy="307777"/>
          </a:xfrm>
          <a:prstGeom prst="rect">
            <a:avLst/>
          </a:prstGeom>
          <a:noFill/>
          <a:ln w="539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400" kern="1000" dirty="0" smtClean="0">
                <a:solidFill>
                  <a:srgbClr val="FFFF99"/>
                </a:solidFill>
              </a:rPr>
              <a:t>Bełchatów</a:t>
            </a:r>
            <a:endParaRPr lang="pl-PL" sz="1400" kern="1000" dirty="0">
              <a:solidFill>
                <a:srgbClr val="FFFF99"/>
              </a:solidFill>
            </a:endParaRPr>
          </a:p>
        </p:txBody>
      </p:sp>
      <p:sp>
        <p:nvSpPr>
          <p:cNvPr id="178" name="Oval 26"/>
          <p:cNvSpPr>
            <a:spLocks noChangeArrowheads="1"/>
          </p:cNvSpPr>
          <p:nvPr/>
        </p:nvSpPr>
        <p:spPr bwMode="auto">
          <a:xfrm>
            <a:off x="5037283" y="4515966"/>
            <a:ext cx="165589" cy="13454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179" name="Text Box 49"/>
          <p:cNvSpPr txBox="1">
            <a:spLocks noChangeArrowheads="1"/>
          </p:cNvSpPr>
          <p:nvPr/>
        </p:nvSpPr>
        <p:spPr bwMode="auto">
          <a:xfrm>
            <a:off x="4255707" y="4650507"/>
            <a:ext cx="159580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dirty="0" smtClean="0">
                <a:solidFill>
                  <a:srgbClr val="000066"/>
                </a:solidFill>
              </a:rPr>
              <a:t>BIELSKO-BIAŁA</a:t>
            </a:r>
            <a:endParaRPr lang="pl-PL" sz="1600" dirty="0">
              <a:solidFill>
                <a:srgbClr val="000066"/>
              </a:solidFill>
            </a:endParaRPr>
          </a:p>
        </p:txBody>
      </p:sp>
      <p:sp>
        <p:nvSpPr>
          <p:cNvPr id="180" name="Oval 26"/>
          <p:cNvSpPr>
            <a:spLocks noChangeArrowheads="1"/>
          </p:cNvSpPr>
          <p:nvPr/>
        </p:nvSpPr>
        <p:spPr bwMode="auto">
          <a:xfrm>
            <a:off x="4970815" y="3543858"/>
            <a:ext cx="165589" cy="13454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181" name="Text Box 49"/>
          <p:cNvSpPr txBox="1">
            <a:spLocks noChangeArrowheads="1"/>
          </p:cNvSpPr>
          <p:nvPr/>
        </p:nvSpPr>
        <p:spPr bwMode="auto">
          <a:xfrm>
            <a:off x="4040250" y="3327834"/>
            <a:ext cx="159580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dirty="0" smtClean="0">
                <a:solidFill>
                  <a:srgbClr val="000066"/>
                </a:solidFill>
              </a:rPr>
              <a:t>CZĘSTOCHOWA</a:t>
            </a:r>
            <a:endParaRPr lang="pl-PL" sz="1600" dirty="0">
              <a:solidFill>
                <a:srgbClr val="000066"/>
              </a:solidFill>
            </a:endParaRPr>
          </a:p>
        </p:txBody>
      </p:sp>
      <p:sp>
        <p:nvSpPr>
          <p:cNvPr id="184" name="Oval 26"/>
          <p:cNvSpPr>
            <a:spLocks noChangeArrowheads="1"/>
          </p:cNvSpPr>
          <p:nvPr/>
        </p:nvSpPr>
        <p:spPr bwMode="auto">
          <a:xfrm>
            <a:off x="6566069" y="4299942"/>
            <a:ext cx="165589" cy="134541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185" name="Text Box 49"/>
          <p:cNvSpPr txBox="1">
            <a:spLocks noChangeArrowheads="1"/>
          </p:cNvSpPr>
          <p:nvPr/>
        </p:nvSpPr>
        <p:spPr bwMode="auto">
          <a:xfrm>
            <a:off x="6100785" y="4083918"/>
            <a:ext cx="99703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dirty="0" smtClean="0">
                <a:solidFill>
                  <a:srgbClr val="000066"/>
                </a:solidFill>
              </a:rPr>
              <a:t>TARNÓW</a:t>
            </a:r>
            <a:endParaRPr lang="pl-PL" sz="1600" dirty="0">
              <a:solidFill>
                <a:srgbClr val="000066"/>
              </a:solidFill>
            </a:endParaRPr>
          </a:p>
        </p:txBody>
      </p:sp>
      <p:sp>
        <p:nvSpPr>
          <p:cNvPr id="186" name="Oval 144"/>
          <p:cNvSpPr>
            <a:spLocks noChangeArrowheads="1"/>
          </p:cNvSpPr>
          <p:nvPr/>
        </p:nvSpPr>
        <p:spPr bwMode="auto">
          <a:xfrm flipH="1">
            <a:off x="6433131" y="4623978"/>
            <a:ext cx="100749" cy="5400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187" name="Text Box 186"/>
          <p:cNvSpPr txBox="1">
            <a:spLocks noChangeArrowheads="1"/>
          </p:cNvSpPr>
          <p:nvPr/>
        </p:nvSpPr>
        <p:spPr bwMode="auto">
          <a:xfrm>
            <a:off x="6433131" y="4515967"/>
            <a:ext cx="1063869" cy="307777"/>
          </a:xfrm>
          <a:prstGeom prst="rect">
            <a:avLst/>
          </a:prstGeom>
          <a:noFill/>
          <a:ln w="539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400" kern="1000" dirty="0" smtClean="0">
                <a:solidFill>
                  <a:srgbClr val="FFFF99"/>
                </a:solidFill>
              </a:rPr>
              <a:t>Nowy Sącz</a:t>
            </a:r>
            <a:endParaRPr lang="pl-PL" sz="1400" kern="1000" dirty="0">
              <a:solidFill>
                <a:srgbClr val="FFFF99"/>
              </a:solidFill>
            </a:endParaRPr>
          </a:p>
        </p:txBody>
      </p:sp>
      <p:sp>
        <p:nvSpPr>
          <p:cNvPr id="190" name="Text Box 186"/>
          <p:cNvSpPr txBox="1">
            <a:spLocks noChangeArrowheads="1"/>
          </p:cNvSpPr>
          <p:nvPr/>
        </p:nvSpPr>
        <p:spPr bwMode="auto">
          <a:xfrm>
            <a:off x="3423253" y="2628306"/>
            <a:ext cx="836440" cy="307777"/>
          </a:xfrm>
          <a:prstGeom prst="rect">
            <a:avLst/>
          </a:prstGeom>
          <a:noFill/>
          <a:ln w="539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400" kern="1000" dirty="0" smtClean="0">
                <a:solidFill>
                  <a:srgbClr val="FFFF99"/>
                </a:solidFill>
              </a:rPr>
              <a:t>Gostyń</a:t>
            </a:r>
            <a:endParaRPr lang="pl-PL" sz="1400" kern="1000" dirty="0">
              <a:solidFill>
                <a:srgbClr val="FFFF99"/>
              </a:solidFill>
            </a:endParaRPr>
          </a:p>
        </p:txBody>
      </p:sp>
      <p:sp>
        <p:nvSpPr>
          <p:cNvPr id="191" name="Oval 148"/>
          <p:cNvSpPr>
            <a:spLocks noChangeArrowheads="1"/>
          </p:cNvSpPr>
          <p:nvPr/>
        </p:nvSpPr>
        <p:spPr bwMode="auto">
          <a:xfrm flipH="1" flipV="1">
            <a:off x="2644402" y="2949792"/>
            <a:ext cx="66469" cy="5400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192" name="Text Box 186"/>
          <p:cNvSpPr txBox="1">
            <a:spLocks noChangeArrowheads="1"/>
          </p:cNvSpPr>
          <p:nvPr/>
        </p:nvSpPr>
        <p:spPr bwMode="auto">
          <a:xfrm>
            <a:off x="2113085" y="3030141"/>
            <a:ext cx="997034" cy="307777"/>
          </a:xfrm>
          <a:prstGeom prst="rect">
            <a:avLst/>
          </a:prstGeom>
          <a:noFill/>
          <a:ln w="539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400" kern="1000" dirty="0" smtClean="0">
                <a:solidFill>
                  <a:srgbClr val="FFFF99"/>
                </a:solidFill>
              </a:rPr>
              <a:t>Polkowice</a:t>
            </a:r>
            <a:endParaRPr lang="pl-PL" sz="1400" kern="1000" dirty="0">
              <a:solidFill>
                <a:srgbClr val="FFFF99"/>
              </a:solidFill>
            </a:endParaRPr>
          </a:p>
        </p:txBody>
      </p:sp>
      <p:sp>
        <p:nvSpPr>
          <p:cNvPr id="160" name="Oval 148"/>
          <p:cNvSpPr>
            <a:spLocks noChangeArrowheads="1"/>
          </p:cNvSpPr>
          <p:nvPr/>
        </p:nvSpPr>
        <p:spPr bwMode="auto">
          <a:xfrm flipV="1">
            <a:off x="1779710" y="2012082"/>
            <a:ext cx="65942" cy="5476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161" name="Text Box 186"/>
          <p:cNvSpPr txBox="1">
            <a:spLocks noChangeArrowheads="1"/>
          </p:cNvSpPr>
          <p:nvPr/>
        </p:nvSpPr>
        <p:spPr bwMode="auto">
          <a:xfrm>
            <a:off x="1635129" y="1857917"/>
            <a:ext cx="1087796" cy="307777"/>
          </a:xfrm>
          <a:prstGeom prst="rect">
            <a:avLst/>
          </a:prstGeom>
          <a:noFill/>
          <a:ln w="539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400" kern="1000" dirty="0" err="1" smtClean="0">
                <a:solidFill>
                  <a:srgbClr val="FFFF99"/>
                </a:solidFill>
              </a:rPr>
              <a:t>Kostrzyń</a:t>
            </a:r>
            <a:r>
              <a:rPr lang="pl-PL" sz="1400" kern="1000" dirty="0" smtClean="0">
                <a:solidFill>
                  <a:srgbClr val="FFFF99"/>
                </a:solidFill>
              </a:rPr>
              <a:t> </a:t>
            </a:r>
            <a:endParaRPr lang="pl-PL" sz="1400" kern="1000" dirty="0">
              <a:solidFill>
                <a:srgbClr val="FFFF99"/>
              </a:solidFill>
            </a:endParaRPr>
          </a:p>
        </p:txBody>
      </p:sp>
      <p:sp>
        <p:nvSpPr>
          <p:cNvPr id="126" name="Oval 282"/>
          <p:cNvSpPr>
            <a:spLocks noChangeArrowheads="1"/>
          </p:cNvSpPr>
          <p:nvPr/>
        </p:nvSpPr>
        <p:spPr bwMode="auto">
          <a:xfrm flipV="1">
            <a:off x="4158916" y="1782991"/>
            <a:ext cx="45719" cy="4790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127" name="Line 281"/>
          <p:cNvSpPr>
            <a:spLocks noChangeShapeType="1"/>
          </p:cNvSpPr>
          <p:nvPr/>
        </p:nvSpPr>
        <p:spPr bwMode="auto">
          <a:xfrm flipH="1">
            <a:off x="4171950" y="1626395"/>
            <a:ext cx="98624" cy="156596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28" name="Oval 246"/>
          <p:cNvSpPr>
            <a:spLocks noChangeArrowheads="1"/>
          </p:cNvSpPr>
          <p:nvPr/>
        </p:nvSpPr>
        <p:spPr bwMode="auto">
          <a:xfrm flipH="1" flipV="1">
            <a:off x="6488157" y="2315170"/>
            <a:ext cx="78232" cy="6727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129" name="Oval 246"/>
          <p:cNvSpPr>
            <a:spLocks noChangeArrowheads="1"/>
          </p:cNvSpPr>
          <p:nvPr/>
        </p:nvSpPr>
        <p:spPr bwMode="auto">
          <a:xfrm flipH="1" flipV="1">
            <a:off x="6731977" y="2249531"/>
            <a:ext cx="100378" cy="6563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130" name="Text Box 186"/>
          <p:cNvSpPr txBox="1">
            <a:spLocks noChangeArrowheads="1"/>
          </p:cNvSpPr>
          <p:nvPr/>
        </p:nvSpPr>
        <p:spPr bwMode="auto">
          <a:xfrm>
            <a:off x="5567856" y="2092754"/>
            <a:ext cx="1180734" cy="523220"/>
          </a:xfrm>
          <a:prstGeom prst="rect">
            <a:avLst/>
          </a:prstGeom>
          <a:noFill/>
          <a:ln w="539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400" kern="1000" dirty="0" smtClean="0">
                <a:solidFill>
                  <a:srgbClr val="FFFF99"/>
                </a:solidFill>
              </a:rPr>
              <a:t>Warszawa</a:t>
            </a:r>
            <a:br>
              <a:rPr lang="pl-PL" sz="1400" kern="1000" dirty="0" smtClean="0">
                <a:solidFill>
                  <a:srgbClr val="FFFF99"/>
                </a:solidFill>
              </a:rPr>
            </a:br>
            <a:r>
              <a:rPr lang="pl-PL" sz="1400" kern="1000" dirty="0" smtClean="0">
                <a:solidFill>
                  <a:srgbClr val="FFFF99"/>
                </a:solidFill>
              </a:rPr>
              <a:t>Wola</a:t>
            </a:r>
            <a:endParaRPr lang="pl-PL" sz="1400" kern="1000" dirty="0">
              <a:solidFill>
                <a:srgbClr val="FFFF99"/>
              </a:solidFill>
            </a:endParaRPr>
          </a:p>
        </p:txBody>
      </p:sp>
      <p:sp>
        <p:nvSpPr>
          <p:cNvPr id="131" name="Text Box 186"/>
          <p:cNvSpPr txBox="1">
            <a:spLocks noChangeArrowheads="1"/>
          </p:cNvSpPr>
          <p:nvPr/>
        </p:nvSpPr>
        <p:spPr bwMode="auto">
          <a:xfrm>
            <a:off x="6315498" y="2033667"/>
            <a:ext cx="1510043" cy="307777"/>
          </a:xfrm>
          <a:prstGeom prst="rect">
            <a:avLst/>
          </a:prstGeom>
          <a:noFill/>
          <a:ln w="539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400" kern="1000" dirty="0" smtClean="0">
                <a:solidFill>
                  <a:srgbClr val="FFFF99"/>
                </a:solidFill>
              </a:rPr>
              <a:t>Warszawa Praga</a:t>
            </a:r>
            <a:endParaRPr lang="pl-PL" sz="1400" kern="1000" dirty="0">
              <a:solidFill>
                <a:srgbClr val="FFFF99"/>
              </a:solidFill>
            </a:endParaRPr>
          </a:p>
        </p:txBody>
      </p:sp>
      <p:sp>
        <p:nvSpPr>
          <p:cNvPr id="134" name="Oval 246"/>
          <p:cNvSpPr>
            <a:spLocks noChangeArrowheads="1"/>
          </p:cNvSpPr>
          <p:nvPr/>
        </p:nvSpPr>
        <p:spPr bwMode="auto">
          <a:xfrm flipH="1" flipV="1">
            <a:off x="7027828" y="2325514"/>
            <a:ext cx="69991" cy="7389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135" name="Text Box 186"/>
          <p:cNvSpPr txBox="1">
            <a:spLocks noChangeArrowheads="1"/>
          </p:cNvSpPr>
          <p:nvPr/>
        </p:nvSpPr>
        <p:spPr bwMode="auto">
          <a:xfrm>
            <a:off x="7016394" y="2239344"/>
            <a:ext cx="1618293" cy="307777"/>
          </a:xfrm>
          <a:prstGeom prst="rect">
            <a:avLst/>
          </a:prstGeom>
          <a:noFill/>
          <a:ln w="539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400" kern="1000" dirty="0" smtClean="0">
                <a:solidFill>
                  <a:srgbClr val="FFFF99"/>
                </a:solidFill>
              </a:rPr>
              <a:t>Mińsk Mazowiecki</a:t>
            </a:r>
            <a:endParaRPr lang="pl-PL" sz="1400" kern="1000" dirty="0">
              <a:solidFill>
                <a:srgbClr val="FFFF99"/>
              </a:solidFill>
            </a:endParaRPr>
          </a:p>
        </p:txBody>
      </p:sp>
      <p:sp>
        <p:nvSpPr>
          <p:cNvPr id="136" name="Oval 246"/>
          <p:cNvSpPr>
            <a:spLocks noChangeArrowheads="1"/>
          </p:cNvSpPr>
          <p:nvPr/>
        </p:nvSpPr>
        <p:spPr bwMode="auto">
          <a:xfrm flipH="1" flipV="1">
            <a:off x="6625576" y="2368660"/>
            <a:ext cx="78232" cy="6727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137" name="Text Box 186"/>
          <p:cNvSpPr txBox="1">
            <a:spLocks noChangeArrowheads="1"/>
          </p:cNvSpPr>
          <p:nvPr/>
        </p:nvSpPr>
        <p:spPr bwMode="auto">
          <a:xfrm>
            <a:off x="6058495" y="2409031"/>
            <a:ext cx="1180734" cy="523220"/>
          </a:xfrm>
          <a:prstGeom prst="rect">
            <a:avLst/>
          </a:prstGeom>
          <a:noFill/>
          <a:ln w="539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400" kern="1000" dirty="0" smtClean="0">
                <a:solidFill>
                  <a:srgbClr val="FFFF99"/>
                </a:solidFill>
              </a:rPr>
              <a:t>Warszawa</a:t>
            </a:r>
            <a:br>
              <a:rPr lang="pl-PL" sz="1400" kern="1000" dirty="0" smtClean="0">
                <a:solidFill>
                  <a:srgbClr val="FFFF99"/>
                </a:solidFill>
              </a:rPr>
            </a:br>
            <a:r>
              <a:rPr lang="pl-PL" sz="1400" kern="1000" dirty="0" smtClean="0">
                <a:solidFill>
                  <a:srgbClr val="FFFF99"/>
                </a:solidFill>
              </a:rPr>
              <a:t>Śródmieście</a:t>
            </a:r>
            <a:endParaRPr lang="pl-PL" sz="1400" kern="1000" dirty="0">
              <a:solidFill>
                <a:srgbClr val="FFFF99"/>
              </a:solidFill>
            </a:endParaRPr>
          </a:p>
        </p:txBody>
      </p:sp>
      <p:sp>
        <p:nvSpPr>
          <p:cNvPr id="138" name="Oval 246"/>
          <p:cNvSpPr>
            <a:spLocks noChangeArrowheads="1"/>
          </p:cNvSpPr>
          <p:nvPr/>
        </p:nvSpPr>
        <p:spPr bwMode="auto">
          <a:xfrm flipH="1" flipV="1">
            <a:off x="8460400" y="3574626"/>
            <a:ext cx="111369" cy="591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l-PL"/>
          </a:p>
        </p:txBody>
      </p:sp>
      <p:sp>
        <p:nvSpPr>
          <p:cNvPr id="139" name="Text Box 186"/>
          <p:cNvSpPr txBox="1">
            <a:spLocks noChangeArrowheads="1"/>
          </p:cNvSpPr>
          <p:nvPr/>
        </p:nvSpPr>
        <p:spPr bwMode="auto">
          <a:xfrm>
            <a:off x="7825540" y="3341976"/>
            <a:ext cx="1390600" cy="307777"/>
          </a:xfrm>
          <a:prstGeom prst="rect">
            <a:avLst/>
          </a:prstGeom>
          <a:noFill/>
          <a:ln w="539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400" kern="1000" dirty="0" smtClean="0">
                <a:solidFill>
                  <a:srgbClr val="FFFF99"/>
                </a:solidFill>
              </a:rPr>
              <a:t>Zamość </a:t>
            </a:r>
            <a:endParaRPr lang="pl-PL" sz="1400" kern="10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24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9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9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39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9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9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9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9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9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9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9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9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9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39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9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39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9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9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9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39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9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39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39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39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3000"/>
                                        <p:tgtEl>
                                          <p:spTgt spid="39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2750"/>
                                        <p:tgtEl>
                                          <p:spTgt spid="39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3000"/>
                                        <p:tgtEl>
                                          <p:spTgt spid="39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3000"/>
                                        <p:tgtEl>
                                          <p:spTgt spid="39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9" dur="3000"/>
                                        <p:tgtEl>
                                          <p:spTgt spid="39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3000"/>
                                        <p:tgtEl>
                                          <p:spTgt spid="39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5" dur="3000"/>
                                        <p:tgtEl>
                                          <p:spTgt spid="39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3000"/>
                                        <p:tgtEl>
                                          <p:spTgt spid="39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3000"/>
                                        <p:tgtEl>
                                          <p:spTgt spid="39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3000"/>
                                        <p:tgtEl>
                                          <p:spTgt spid="39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3000"/>
                                        <p:tgtEl>
                                          <p:spTgt spid="39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3000"/>
                                        <p:tgtEl>
                                          <p:spTgt spid="39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3000"/>
                                        <p:tgtEl>
                                          <p:spTgt spid="39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3000"/>
                                        <p:tgtEl>
                                          <p:spTgt spid="39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3000"/>
                                        <p:tgtEl>
                                          <p:spTgt spid="39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3000"/>
                                        <p:tgtEl>
                                          <p:spTgt spid="39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3000"/>
                                        <p:tgtEl>
                                          <p:spTgt spid="39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3000"/>
                                        <p:tgtEl>
                                          <p:spTgt spid="39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3000"/>
                                        <p:tgtEl>
                                          <p:spTgt spid="39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3000"/>
                                        <p:tgtEl>
                                          <p:spTgt spid="39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3000"/>
                                        <p:tgtEl>
                                          <p:spTgt spid="39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3" dur="3000"/>
                                        <p:tgtEl>
                                          <p:spTgt spid="39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3000"/>
                                        <p:tgtEl>
                                          <p:spTgt spid="39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9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39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39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9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9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39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39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9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9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39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39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9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39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39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39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39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9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39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9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39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9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39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39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39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9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3500"/>
                            </p:stCondLst>
                            <p:childTnLst>
                              <p:par>
                                <p:cTn id="39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770" decel="100000"/>
                                        <p:tgtEl>
                                          <p:spTgt spid="399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0" dur="770" decel="100000"/>
                                        <p:tgtEl>
                                          <p:spTgt spid="3995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5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2" dur="770" fill="hold"/>
                                        <p:tgtEl>
                                          <p:spTgt spid="39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4" dur="770" fill="hold"/>
                                        <p:tgtEl>
                                          <p:spTgt spid="39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770" decel="100000"/>
                                        <p:tgtEl>
                                          <p:spTgt spid="399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770" decel="100000"/>
                                        <p:tgtEl>
                                          <p:spTgt spid="3995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5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2" dur="770" fill="hold"/>
                                        <p:tgtEl>
                                          <p:spTgt spid="39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4" dur="770" fill="hold"/>
                                        <p:tgtEl>
                                          <p:spTgt spid="39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7500"/>
                            </p:stCondLst>
                            <p:childTnLst>
                              <p:par>
                                <p:cTn id="4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0"/>
                                        <p:tgtEl>
                                          <p:spTgt spid="39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0"/>
                                        <p:tgtEl>
                                          <p:spTgt spid="399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0" dur="5000"/>
                                        <p:tgtEl>
                                          <p:spTgt spid="39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decel="100000"/>
                                        <p:tgtEl>
                                          <p:spTgt spid="39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000"/>
                            </p:stCondLst>
                            <p:childTnLst>
                              <p:par>
                                <p:cTn id="46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6" dur="5000" fill="hold"/>
                                        <p:tgtEl>
                                          <p:spTgt spid="3995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6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-7.40741E-7 L 0.09087 0.36759 " pathEditMode="relative" rAng="0" ptsTypes="AA">
                                      <p:cBhvr>
                                        <p:cTn id="468" dur="2000" fill="hold"/>
                                        <p:tgtEl>
                                          <p:spTgt spid="399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8400"/>
                                    </p:animMotion>
                                  </p:childTnLst>
                                </p:cTn>
                              </p:par>
                              <p:par>
                                <p:cTn id="4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2000"/>
                                        <p:tgtEl>
                                          <p:spTgt spid="399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2000"/>
                                        <p:tgtEl>
                                          <p:spTgt spid="399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2000"/>
                                        <p:tgtEl>
                                          <p:spTgt spid="399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2000"/>
                                        <p:tgtEl>
                                          <p:spTgt spid="399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5000"/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0"/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7" dur="5000"/>
                                        <p:tgtEl>
                                          <p:spTgt spid="399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5000"/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0"/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2" dur="5000"/>
                                        <p:tgtEl>
                                          <p:spTgt spid="399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5" dur="5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7" dur="5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0" dur="5000"/>
                                        <p:tgtEl>
                                          <p:spTgt spid="399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0"/>
                                        <p:tgtEl>
                                          <p:spTgt spid="399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5000"/>
                                        <p:tgtEl>
                                          <p:spTgt spid="399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5000"/>
                                        <p:tgtEl>
                                          <p:spTgt spid="39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0"/>
                                        <p:tgtEl>
                                          <p:spTgt spid="39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5000"/>
                                        <p:tgtEl>
                                          <p:spTgt spid="399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0" dur="5000"/>
                                        <p:tgtEl>
                                          <p:spTgt spid="39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0"/>
                                        <p:tgtEl>
                                          <p:spTgt spid="39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5000"/>
                                        <p:tgtEl>
                                          <p:spTgt spid="399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5000"/>
                                        <p:tgtEl>
                                          <p:spTgt spid="399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0"/>
                                        <p:tgtEl>
                                          <p:spTgt spid="399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7" dur="5000"/>
                                        <p:tgtEl>
                                          <p:spTgt spid="399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5" dur="5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5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0" dur="5000"/>
                                        <p:tgtEl>
                                          <p:spTgt spid="39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0"/>
                                        <p:tgtEl>
                                          <p:spTgt spid="39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5000"/>
                                        <p:tgtEl>
                                          <p:spTgt spid="399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2000"/>
                                        <p:tgtEl>
                                          <p:spTgt spid="399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2000"/>
                                        <p:tgtEl>
                                          <p:spTgt spid="399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5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3" dur="5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2000"/>
                                        <p:tgtEl>
                                          <p:spTgt spid="399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2" dur="5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4" dur="5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5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6" dur="5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4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09" grpId="0" animBg="1"/>
      <p:bldP spid="399367" grpId="0" animBg="1"/>
      <p:bldP spid="399367" grpId="1" animBg="1"/>
      <p:bldP spid="399370" grpId="0" animBg="1"/>
      <p:bldP spid="399370" grpId="1" animBg="1"/>
      <p:bldP spid="399370" grpId="2" animBg="1"/>
      <p:bldP spid="399371" grpId="0" animBg="1"/>
      <p:bldP spid="399371" grpId="1" animBg="1"/>
      <p:bldP spid="399371" grpId="2" animBg="1"/>
      <p:bldP spid="399372" grpId="0" animBg="1"/>
      <p:bldP spid="399372" grpId="1" animBg="1"/>
      <p:bldP spid="399373" grpId="0" animBg="1"/>
      <p:bldP spid="399373" grpId="1" animBg="1"/>
      <p:bldP spid="399375" grpId="0" animBg="1"/>
      <p:bldP spid="399375" grpId="1" animBg="1"/>
      <p:bldP spid="399377" grpId="0" animBg="1"/>
      <p:bldP spid="399377" grpId="1" animBg="1"/>
      <p:bldP spid="399379" grpId="0" animBg="1"/>
      <p:bldP spid="399379" grpId="1" animBg="1"/>
      <p:bldP spid="399383" grpId="0" animBg="1"/>
      <p:bldP spid="399383" grpId="1" animBg="1"/>
      <p:bldP spid="399386" grpId="0" animBg="1"/>
      <p:bldP spid="399386" grpId="1" animBg="1"/>
      <p:bldP spid="399387" grpId="0" animBg="1"/>
      <p:bldP spid="399387" grpId="1" animBg="1"/>
      <p:bldP spid="399388" grpId="0" animBg="1"/>
      <p:bldP spid="399388" grpId="1" animBg="1"/>
      <p:bldP spid="399389" grpId="0"/>
      <p:bldP spid="399390" grpId="0"/>
      <p:bldP spid="399390" grpId="1"/>
      <p:bldP spid="399391" grpId="0"/>
      <p:bldP spid="399393" grpId="0"/>
      <p:bldP spid="399393" grpId="1"/>
      <p:bldP spid="399394" grpId="0"/>
      <p:bldP spid="399394" grpId="1"/>
      <p:bldP spid="399395" grpId="0"/>
      <p:bldP spid="399396" grpId="0"/>
      <p:bldP spid="399397" grpId="0"/>
      <p:bldP spid="399398" grpId="0"/>
      <p:bldP spid="399400" grpId="0"/>
      <p:bldP spid="399402" grpId="0"/>
      <p:bldP spid="399403" grpId="0"/>
      <p:bldP spid="399404" grpId="0"/>
      <p:bldP spid="399407" grpId="0"/>
      <p:bldP spid="399409" grpId="0"/>
      <p:bldP spid="399409" grpId="1"/>
      <p:bldP spid="399410" grpId="0"/>
      <p:bldP spid="399411" grpId="0"/>
      <p:bldP spid="399412" grpId="0" animBg="1"/>
      <p:bldP spid="399415" grpId="0" animBg="1"/>
      <p:bldP spid="399416" grpId="0" animBg="1"/>
      <p:bldP spid="399417" grpId="0" animBg="1"/>
      <p:bldP spid="399418" grpId="0" animBg="1"/>
      <p:bldP spid="399420" grpId="0" animBg="1"/>
      <p:bldP spid="399422" grpId="0" animBg="1"/>
      <p:bldP spid="399425" grpId="0" animBg="1"/>
      <p:bldP spid="399426" grpId="0" animBg="1"/>
      <p:bldP spid="399427" grpId="0" animBg="1"/>
      <p:bldP spid="399428" grpId="0" animBg="1"/>
      <p:bldP spid="399429" grpId="0" animBg="1"/>
      <p:bldP spid="399430" grpId="0" animBg="1"/>
      <p:bldP spid="399431" grpId="0" animBg="1"/>
      <p:bldP spid="399432" grpId="0" animBg="1"/>
      <p:bldP spid="399433" grpId="0" animBg="1"/>
      <p:bldP spid="399434" grpId="0" animBg="1"/>
      <p:bldP spid="399368" grpId="0" animBg="1"/>
      <p:bldP spid="399368" grpId="1" animBg="1"/>
      <p:bldP spid="399437" grpId="0" animBg="1"/>
      <p:bldP spid="399437" grpId="1" animBg="1"/>
      <p:bldP spid="399380" grpId="0" animBg="1"/>
      <p:bldP spid="399380" grpId="1" animBg="1"/>
      <p:bldP spid="399454" grpId="0" animBg="1"/>
      <p:bldP spid="399455" grpId="0" animBg="1"/>
      <p:bldP spid="399456" grpId="0" animBg="1"/>
      <p:bldP spid="399457" grpId="0" animBg="1"/>
      <p:bldP spid="399374" grpId="0" animBg="1"/>
      <p:bldP spid="399374" grpId="1" animBg="1"/>
      <p:bldP spid="399384" grpId="0" animBg="1"/>
      <p:bldP spid="399384" grpId="1" animBg="1"/>
      <p:bldP spid="399465" grpId="0" animBg="1"/>
      <p:bldP spid="399468" grpId="0" animBg="1"/>
      <p:bldP spid="399469" grpId="0" animBg="1"/>
      <p:bldP spid="399470" grpId="0" animBg="1"/>
      <p:bldP spid="399471" grpId="0" animBg="1"/>
      <p:bldP spid="399472" grpId="0" animBg="1"/>
      <p:bldP spid="399473" grpId="0" animBg="1"/>
      <p:bldP spid="399474" grpId="0" animBg="1"/>
      <p:bldP spid="399475" grpId="0" animBg="1"/>
      <p:bldP spid="399476" grpId="0" animBg="1"/>
      <p:bldP spid="399477" grpId="0" animBg="1"/>
      <p:bldP spid="399478" grpId="0" animBg="1"/>
      <p:bldP spid="399479" grpId="0" animBg="1"/>
      <p:bldP spid="399480" grpId="0" animBg="1"/>
      <p:bldP spid="399481" grpId="0" animBg="1"/>
      <p:bldP spid="399482" grpId="0" animBg="1"/>
      <p:bldP spid="399499" grpId="0" animBg="1"/>
      <p:bldP spid="399501" grpId="0" animBg="1"/>
      <p:bldP spid="399502" grpId="0" animBg="1"/>
      <p:bldP spid="399503" grpId="0" animBg="1"/>
      <p:bldP spid="399504" grpId="0" animBg="1"/>
      <p:bldP spid="399508" grpId="0" animBg="1"/>
      <p:bldP spid="399515" grpId="0" animBg="1"/>
      <p:bldP spid="399515" grpId="1" animBg="1"/>
      <p:bldP spid="399515" grpId="2" animBg="1"/>
      <p:bldP spid="399571" grpId="0"/>
      <p:bldP spid="399571" grpId="1"/>
      <p:bldP spid="399573" grpId="0" animBg="1"/>
      <p:bldP spid="399575" grpId="0" animBg="1"/>
      <p:bldP spid="399575" grpId="1" animBg="1"/>
      <p:bldP spid="399366" grpId="0" animBg="1"/>
      <p:bldP spid="399366" grpId="1" animBg="1"/>
      <p:bldP spid="399366" grpId="2" animBg="1"/>
      <p:bldP spid="399624" grpId="0"/>
      <p:bldP spid="399624" grpId="1"/>
      <p:bldP spid="399629" grpId="0" animBg="1"/>
      <p:bldP spid="399629" grpId="1" animBg="1"/>
      <p:bldP spid="399629" grpId="2" animBg="1"/>
      <p:bldP spid="399640" grpId="0" animBg="1"/>
      <p:bldP spid="399640" grpId="1" animBg="1"/>
      <p:bldP spid="399641" grpId="0" animBg="1"/>
      <p:bldP spid="399641" grpId="1" animBg="1"/>
      <p:bldP spid="399642" grpId="0" animBg="1"/>
      <p:bldP spid="399642" grpId="1" animBg="1"/>
      <p:bldP spid="399643" grpId="0" animBg="1"/>
      <p:bldP spid="399643" grpId="1" animBg="1"/>
      <p:bldP spid="230" grpId="0" animBg="1"/>
      <p:bldP spid="230" grpId="1" animBg="1"/>
      <p:bldP spid="230" grpId="2" animBg="1"/>
      <p:bldP spid="231" grpId="0"/>
      <p:bldP spid="231" grpId="1"/>
      <p:bldP spid="235" grpId="0" animBg="1"/>
      <p:bldP spid="235" grpId="1" animBg="1"/>
      <p:bldP spid="236" grpId="0" animBg="1"/>
      <p:bldP spid="236" grpId="1" animBg="1"/>
      <p:bldP spid="240" grpId="0"/>
      <p:bldP spid="240" grpId="1"/>
      <p:bldP spid="219" grpId="0"/>
      <p:bldP spid="219" grpId="1"/>
      <p:bldP spid="241" grpId="0"/>
      <p:bldP spid="241" grpId="1"/>
      <p:bldP spid="178" grpId="0" animBg="1"/>
      <p:bldP spid="178" grpId="1" animBg="1"/>
      <p:bldP spid="178" grpId="2" animBg="1"/>
      <p:bldP spid="179" grpId="0"/>
      <p:bldP spid="179" grpId="1"/>
      <p:bldP spid="180" grpId="0" animBg="1"/>
      <p:bldP spid="180" grpId="1" animBg="1"/>
      <p:bldP spid="180" grpId="2" animBg="1"/>
      <p:bldP spid="181" grpId="0"/>
      <p:bldP spid="181" grpId="1"/>
      <p:bldP spid="184" grpId="0" animBg="1"/>
      <p:bldP spid="184" grpId="1" animBg="1"/>
      <p:bldP spid="184" grpId="2" animBg="1"/>
      <p:bldP spid="185" grpId="0"/>
      <p:bldP spid="185" grpId="1"/>
      <p:bldP spid="186" grpId="0" animBg="1"/>
      <p:bldP spid="186" grpId="1" animBg="1"/>
      <p:bldP spid="187" grpId="0"/>
      <p:bldP spid="187" grpId="1"/>
      <p:bldP spid="190" grpId="0"/>
      <p:bldP spid="190" grpId="1"/>
      <p:bldP spid="191" grpId="0" animBg="1"/>
      <p:bldP spid="191" grpId="1" animBg="1"/>
      <p:bldP spid="192" grpId="0"/>
      <p:bldP spid="192" grpId="1"/>
      <p:bldP spid="160" grpId="0" animBg="1"/>
      <p:bldP spid="160" grpId="1" animBg="1"/>
      <p:bldP spid="161" grpId="0"/>
      <p:bldP spid="161" grpId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/>
      <p:bldP spid="130" grpId="1"/>
      <p:bldP spid="131" grpId="0"/>
      <p:bldP spid="131" grpId="1"/>
      <p:bldP spid="134" grpId="0" animBg="1"/>
      <p:bldP spid="134" grpId="1" animBg="1"/>
      <p:bldP spid="135" grpId="0"/>
      <p:bldP spid="135" grpId="1"/>
      <p:bldP spid="136" grpId="0" animBg="1"/>
      <p:bldP spid="136" grpId="1" animBg="1"/>
      <p:bldP spid="137" grpId="0"/>
      <p:bldP spid="137" grpId="1"/>
      <p:bldP spid="138" grpId="0" animBg="1"/>
      <p:bldP spid="138" grpId="1" animBg="1"/>
      <p:bldP spid="139" grpId="0"/>
      <p:bldP spid="1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3857"/>
            <a:ext cx="2304256" cy="5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2089" y="1009749"/>
            <a:ext cx="8568952" cy="3416320"/>
          </a:xfrm>
          <a:prstGeom prst="rect">
            <a:avLst/>
          </a:prstGeom>
          <a:solidFill>
            <a:srgbClr val="FFFF99"/>
          </a:solidFill>
          <a:ln w="53975" algn="ctr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4013" lvl="1" eaLnBrk="0" hangingPunct="0">
              <a:lnSpc>
                <a:spcPct val="12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rgbClr val="000099"/>
                </a:solidFill>
              </a:rPr>
              <a:t> Logo Eurodesk Polska</a:t>
            </a:r>
          </a:p>
          <a:p>
            <a:pPr marL="354013" lvl="1" eaLnBrk="0" hangingPunct="0">
              <a:lnSpc>
                <a:spcPct val="12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rgbClr val="000099"/>
                </a:solidFill>
              </a:rPr>
              <a:t> Pełny dostęp do narzędzi </a:t>
            </a:r>
            <a:r>
              <a:rPr lang="pl-PL" sz="2000" dirty="0" err="1">
                <a:solidFill>
                  <a:srgbClr val="000099"/>
                </a:solidFill>
              </a:rPr>
              <a:t>Eurodesku</a:t>
            </a:r>
            <a:r>
              <a:rPr lang="pl-PL" sz="2000" dirty="0">
                <a:solidFill>
                  <a:srgbClr val="000099"/>
                </a:solidFill>
              </a:rPr>
              <a:t> </a:t>
            </a:r>
          </a:p>
          <a:p>
            <a:pPr marL="1887538" lvl="2" indent="347663" eaLnBrk="0" hangingPunct="0">
              <a:buFont typeface="Wingdings" pitchFamily="2" charset="2"/>
              <a:buChar char="Ø"/>
            </a:pPr>
            <a:r>
              <a:rPr lang="pl-PL" sz="1600" dirty="0">
                <a:solidFill>
                  <a:srgbClr val="000099"/>
                </a:solidFill>
              </a:rPr>
              <a:t>baza </a:t>
            </a:r>
            <a:r>
              <a:rPr lang="pl-PL" sz="1600" dirty="0" smtClean="0">
                <a:solidFill>
                  <a:srgbClr val="000099"/>
                </a:solidFill>
              </a:rPr>
              <a:t>danych</a:t>
            </a:r>
          </a:p>
          <a:p>
            <a:pPr marL="1887538" lvl="2" indent="347663" eaLnBrk="0" hangingPunct="0">
              <a:buFont typeface="Wingdings" pitchFamily="2" charset="2"/>
              <a:buChar char="Ø"/>
            </a:pPr>
            <a:r>
              <a:rPr lang="pl-PL" sz="1600" dirty="0" smtClean="0">
                <a:solidFill>
                  <a:srgbClr val="000099"/>
                </a:solidFill>
              </a:rPr>
              <a:t>intranet </a:t>
            </a:r>
          </a:p>
          <a:p>
            <a:pPr marL="1887538" lvl="2" indent="347663" eaLnBrk="0" hangingPunct="0">
              <a:buFont typeface="Wingdings" pitchFamily="2" charset="2"/>
              <a:buChar char="Ø"/>
            </a:pPr>
            <a:r>
              <a:rPr lang="pl-PL" sz="1600" dirty="0" smtClean="0">
                <a:solidFill>
                  <a:srgbClr val="000099"/>
                </a:solidFill>
              </a:rPr>
              <a:t>narzędzia statystyczno-raportowe</a:t>
            </a:r>
          </a:p>
          <a:p>
            <a:pPr marL="354013" lvl="1" eaLnBrk="0" hangingPunct="0">
              <a:lnSpc>
                <a:spcPct val="120000"/>
              </a:lnSpc>
              <a:buFont typeface="Wingdings" pitchFamily="2" charset="2"/>
              <a:buChar char="Ø"/>
            </a:pPr>
            <a:r>
              <a:rPr lang="pl-PL" sz="2000" dirty="0" smtClean="0">
                <a:solidFill>
                  <a:srgbClr val="000099"/>
                </a:solidFill>
              </a:rPr>
              <a:t> Publikacje i </a:t>
            </a:r>
            <a:r>
              <a:rPr lang="pl-PL" sz="2000" dirty="0" err="1" smtClean="0">
                <a:solidFill>
                  <a:srgbClr val="000099"/>
                </a:solidFill>
              </a:rPr>
              <a:t>newslettery</a:t>
            </a:r>
            <a:r>
              <a:rPr lang="pl-PL" sz="2000" dirty="0" smtClean="0">
                <a:solidFill>
                  <a:srgbClr val="000099"/>
                </a:solidFill>
              </a:rPr>
              <a:t> – tylko dla Eurodesk Polska</a:t>
            </a:r>
          </a:p>
          <a:p>
            <a:pPr marL="354013" lvl="1" eaLnBrk="0" hangingPunct="0">
              <a:lnSpc>
                <a:spcPct val="120000"/>
              </a:lnSpc>
              <a:buFont typeface="Wingdings" pitchFamily="2" charset="2"/>
              <a:buChar char="Ø"/>
            </a:pPr>
            <a:r>
              <a:rPr lang="pl-PL" sz="2000" dirty="0" smtClean="0">
                <a:solidFill>
                  <a:srgbClr val="000099"/>
                </a:solidFill>
              </a:rPr>
              <a:t> </a:t>
            </a:r>
            <a:r>
              <a:rPr lang="pl-PL" sz="2000" dirty="0" err="1">
                <a:solidFill>
                  <a:srgbClr val="000099"/>
                </a:solidFill>
              </a:rPr>
              <a:t>Eurolekcje</a:t>
            </a:r>
            <a:endParaRPr lang="pl-PL" sz="2000" dirty="0">
              <a:solidFill>
                <a:srgbClr val="000099"/>
              </a:solidFill>
            </a:endParaRPr>
          </a:p>
          <a:p>
            <a:pPr marL="354013" lvl="1" eaLnBrk="0" hangingPunct="0">
              <a:lnSpc>
                <a:spcPct val="12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rgbClr val="000099"/>
                </a:solidFill>
              </a:rPr>
              <a:t> Materiały promocyjne, </a:t>
            </a:r>
            <a:endParaRPr lang="pl-PL" sz="2000" dirty="0" smtClean="0">
              <a:solidFill>
                <a:srgbClr val="000099"/>
              </a:solidFill>
            </a:endParaRPr>
          </a:p>
          <a:p>
            <a:pPr marL="354013" lvl="1" eaLnBrk="0" hangingPunct="0">
              <a:lnSpc>
                <a:spcPct val="120000"/>
              </a:lnSpc>
              <a:buFont typeface="Wingdings" pitchFamily="2" charset="2"/>
              <a:buChar char="Ø"/>
            </a:pPr>
            <a:r>
              <a:rPr lang="pl-PL" sz="2000" dirty="0">
                <a:solidFill>
                  <a:srgbClr val="000099"/>
                </a:solidFill>
              </a:rPr>
              <a:t> Wsparcie </a:t>
            </a:r>
            <a:r>
              <a:rPr lang="pl-PL" sz="2000" dirty="0" err="1">
                <a:solidFill>
                  <a:srgbClr val="000099"/>
                </a:solidFill>
              </a:rPr>
              <a:t>promocyjno</a:t>
            </a:r>
            <a:r>
              <a:rPr lang="pl-PL" sz="2000" dirty="0">
                <a:solidFill>
                  <a:srgbClr val="000099"/>
                </a:solidFill>
              </a:rPr>
              <a:t> - informacyjne </a:t>
            </a:r>
          </a:p>
          <a:p>
            <a:pPr marL="354013" lvl="1" eaLnBrk="0" hangingPunct="0">
              <a:lnSpc>
                <a:spcPct val="120000"/>
              </a:lnSpc>
              <a:buFont typeface="Wingdings" pitchFamily="2" charset="2"/>
              <a:buChar char="Ø"/>
            </a:pPr>
            <a:r>
              <a:rPr lang="pl-PL" sz="2000" dirty="0" smtClean="0">
                <a:solidFill>
                  <a:srgbClr val="000099"/>
                </a:solidFill>
              </a:rPr>
              <a:t> Szkolenia, spotkania, seminaria... </a:t>
            </a:r>
            <a:endParaRPr lang="pl-PL" sz="2000" dirty="0">
              <a:solidFill>
                <a:srgbClr val="000099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959819" y="486529"/>
            <a:ext cx="242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2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Nasza oferta </a:t>
            </a:r>
            <a:endParaRPr lang="de-DE" sz="28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Symbol zastępczy zawartości 3" descr="naglow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317" y="18916"/>
            <a:ext cx="9144000" cy="709371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940092" y="-71760"/>
            <a:ext cx="49744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6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Nasza oferta </a:t>
            </a:r>
            <a:endParaRPr lang="de-DE" sz="60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3857"/>
            <a:ext cx="2304256" cy="5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39366" y="1707654"/>
            <a:ext cx="4176464" cy="3240360"/>
          </a:xfrm>
          <a:prstGeom prst="rect">
            <a:avLst/>
          </a:prstGeom>
          <a:solidFill>
            <a:srgbClr val="FFCC66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354013" lvl="1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sz="2200" kern="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pl-PL" sz="2200" kern="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pl-PL" sz="2200" b="1" kern="0" dirty="0" smtClean="0">
                <a:solidFill>
                  <a:srgbClr val="000099"/>
                </a:solidFill>
              </a:rPr>
              <a:t>Wprowadzające</a:t>
            </a:r>
            <a:endParaRPr lang="pl-PL" sz="2200" b="1" kern="0" dirty="0">
              <a:solidFill>
                <a:srgbClr val="000099"/>
              </a:solidFill>
            </a:endParaRPr>
          </a:p>
          <a:p>
            <a:pPr marL="354013" lvl="1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sz="2200" b="1" kern="0" dirty="0">
                <a:solidFill>
                  <a:srgbClr val="000099"/>
                </a:solidFill>
              </a:rPr>
              <a:t> </a:t>
            </a:r>
            <a:r>
              <a:rPr lang="pl-PL" sz="2200" b="1" kern="0" dirty="0" smtClean="0">
                <a:solidFill>
                  <a:srgbClr val="000099"/>
                </a:solidFill>
              </a:rPr>
              <a:t> Erasmus</a:t>
            </a:r>
            <a:r>
              <a:rPr lang="pl-PL" sz="2200" b="1" kern="0" dirty="0">
                <a:solidFill>
                  <a:srgbClr val="000099"/>
                </a:solidFill>
              </a:rPr>
              <a:t>+</a:t>
            </a:r>
          </a:p>
          <a:p>
            <a:pPr marL="354013" lvl="1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sz="2200" b="1" kern="0" dirty="0">
                <a:solidFill>
                  <a:srgbClr val="000099"/>
                </a:solidFill>
              </a:rPr>
              <a:t> </a:t>
            </a:r>
            <a:r>
              <a:rPr lang="pl-PL" sz="2200" b="1" kern="0" dirty="0" smtClean="0">
                <a:solidFill>
                  <a:srgbClr val="000099"/>
                </a:solidFill>
              </a:rPr>
              <a:t> Tematyczne</a:t>
            </a:r>
            <a:endParaRPr lang="pl-PL" sz="2200" kern="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354013" lvl="1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sz="2200" kern="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pl-PL" sz="2200" kern="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pl-PL" sz="2200" b="1" kern="0" dirty="0" smtClean="0">
                <a:solidFill>
                  <a:srgbClr val="000099"/>
                </a:solidFill>
              </a:rPr>
              <a:t>Okolicznościowe </a:t>
            </a:r>
            <a:endParaRPr lang="pl-PL" sz="2200" b="1" kern="0" dirty="0">
              <a:solidFill>
                <a:srgbClr val="000099"/>
              </a:solidFill>
            </a:endParaRPr>
          </a:p>
          <a:p>
            <a:pPr marL="354013" lvl="1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sz="2200" b="1" kern="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pl-PL" sz="2200" b="1" kern="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pl-PL" sz="2200" b="1" kern="0" dirty="0" smtClean="0">
                <a:solidFill>
                  <a:srgbClr val="000099"/>
                </a:solidFill>
              </a:rPr>
              <a:t>Międzynarodowe</a:t>
            </a:r>
          </a:p>
          <a:p>
            <a:pPr marL="754063" lvl="2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sz="2000" b="1" kern="0" dirty="0">
                <a:solidFill>
                  <a:srgbClr val="000099"/>
                </a:solidFill>
              </a:rPr>
              <a:t> </a:t>
            </a:r>
            <a:r>
              <a:rPr lang="pl-PL" sz="2000" kern="0" dirty="0" smtClean="0">
                <a:solidFill>
                  <a:srgbClr val="000099"/>
                </a:solidFill>
              </a:rPr>
              <a:t>Seminaria multiplikatorów</a:t>
            </a:r>
            <a:endParaRPr lang="pl-PL" sz="1800" b="1" kern="0" dirty="0" smtClean="0">
              <a:solidFill>
                <a:srgbClr val="000099"/>
              </a:solidFill>
            </a:endParaRPr>
          </a:p>
          <a:p>
            <a:pPr marL="354013" lvl="1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sz="3200" b="1" kern="0" dirty="0" smtClean="0">
                <a:solidFill>
                  <a:srgbClr val="000099"/>
                </a:solidFill>
              </a:rPr>
              <a:t> </a:t>
            </a:r>
            <a:r>
              <a:rPr lang="pl-PL" sz="2200" b="1" kern="0" dirty="0" err="1" smtClean="0">
                <a:solidFill>
                  <a:srgbClr val="000099"/>
                </a:solidFill>
              </a:rPr>
              <a:t>Eurolekcje</a:t>
            </a:r>
            <a:endParaRPr lang="pl-PL" sz="2200" b="1" kern="0" dirty="0">
              <a:solidFill>
                <a:srgbClr val="000099"/>
              </a:solidFill>
            </a:endParaRPr>
          </a:p>
        </p:txBody>
      </p:sp>
      <p:sp>
        <p:nvSpPr>
          <p:cNvPr id="11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4385940" y="1707654"/>
            <a:ext cx="4692600" cy="3240359"/>
          </a:xfrm>
          <a:prstGeom prst="rect">
            <a:avLst/>
          </a:prstGeom>
          <a:solidFill>
            <a:srgbClr val="FFCC66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54013" lvl="1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sz="2400" b="1" kern="0" dirty="0">
                <a:solidFill>
                  <a:srgbClr val="000099"/>
                </a:solidFill>
              </a:rPr>
              <a:t>  Spotkanie krajowe</a:t>
            </a:r>
          </a:p>
          <a:p>
            <a:pPr marL="354013" lvl="1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sz="2400" b="1" kern="0" dirty="0">
                <a:solidFill>
                  <a:srgbClr val="000099"/>
                </a:solidFill>
              </a:rPr>
              <a:t>  Spotkania regionalne</a:t>
            </a:r>
          </a:p>
          <a:p>
            <a:pPr marL="354013" lvl="1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sz="2400" b="1" kern="0" dirty="0">
                <a:solidFill>
                  <a:srgbClr val="000099"/>
                </a:solidFill>
              </a:rPr>
              <a:t>  Międzynarodowe </a:t>
            </a:r>
          </a:p>
          <a:p>
            <a:pPr marL="754063" lvl="2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sz="2000" kern="0" dirty="0">
                <a:solidFill>
                  <a:srgbClr val="000099"/>
                </a:solidFill>
              </a:rPr>
              <a:t> </a:t>
            </a:r>
            <a:r>
              <a:rPr lang="pl-PL" sz="2000" kern="0" dirty="0" err="1" smtClean="0">
                <a:solidFill>
                  <a:srgbClr val="000099"/>
                </a:solidFill>
              </a:rPr>
              <a:t>Youth</a:t>
            </a:r>
            <a:r>
              <a:rPr lang="pl-PL" sz="2000" kern="0" dirty="0" smtClean="0">
                <a:solidFill>
                  <a:srgbClr val="000099"/>
                </a:solidFill>
              </a:rPr>
              <a:t> </a:t>
            </a:r>
            <a:r>
              <a:rPr lang="pl-PL" sz="2000" kern="0" dirty="0">
                <a:solidFill>
                  <a:srgbClr val="000099"/>
                </a:solidFill>
              </a:rPr>
              <a:t>Event</a:t>
            </a:r>
          </a:p>
          <a:p>
            <a:pPr marL="754063" lvl="2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sz="2000" kern="0" dirty="0">
                <a:solidFill>
                  <a:srgbClr val="000099"/>
                </a:solidFill>
              </a:rPr>
              <a:t> </a:t>
            </a:r>
            <a:r>
              <a:rPr lang="pl-PL" sz="2000" kern="0" dirty="0" err="1">
                <a:solidFill>
                  <a:srgbClr val="000099"/>
                </a:solidFill>
              </a:rPr>
              <a:t>Yo</a:t>
            </a:r>
            <a:r>
              <a:rPr lang="pl-PL" sz="2000" kern="0" dirty="0">
                <a:solidFill>
                  <a:srgbClr val="000099"/>
                </a:solidFill>
              </a:rPr>
              <a:t>-fest</a:t>
            </a:r>
          </a:p>
          <a:p>
            <a:pPr marL="754063" lvl="2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sz="2000" kern="0" dirty="0">
                <a:solidFill>
                  <a:srgbClr val="000099"/>
                </a:solidFill>
              </a:rPr>
              <a:t> </a:t>
            </a:r>
            <a:r>
              <a:rPr lang="pl-PL" sz="2000" kern="0" dirty="0" err="1">
                <a:solidFill>
                  <a:srgbClr val="000099"/>
                </a:solidFill>
              </a:rPr>
              <a:t>Contact</a:t>
            </a:r>
            <a:r>
              <a:rPr lang="pl-PL" sz="2000" kern="0" dirty="0">
                <a:solidFill>
                  <a:srgbClr val="000099"/>
                </a:solidFill>
              </a:rPr>
              <a:t> </a:t>
            </a:r>
            <a:r>
              <a:rPr lang="pl-PL" sz="2000" kern="0" dirty="0" err="1">
                <a:solidFill>
                  <a:srgbClr val="000099"/>
                </a:solidFill>
              </a:rPr>
              <a:t>Making</a:t>
            </a:r>
            <a:r>
              <a:rPr lang="pl-PL" sz="2000" kern="0" dirty="0">
                <a:solidFill>
                  <a:srgbClr val="000099"/>
                </a:solidFill>
              </a:rPr>
              <a:t> </a:t>
            </a:r>
            <a:r>
              <a:rPr lang="pl-PL" sz="2000" kern="0" dirty="0" err="1">
                <a:solidFill>
                  <a:srgbClr val="000099"/>
                </a:solidFill>
              </a:rPr>
              <a:t>Seminars</a:t>
            </a:r>
            <a:endParaRPr lang="pl-PL" sz="2000" kern="0" dirty="0">
              <a:solidFill>
                <a:srgbClr val="000099"/>
              </a:solidFill>
            </a:endParaRPr>
          </a:p>
          <a:p>
            <a:pPr marL="354013" lvl="1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l-PL" sz="3200" b="1" kern="0" dirty="0" smtClean="0">
                <a:solidFill>
                  <a:srgbClr val="000099"/>
                </a:solidFill>
              </a:rPr>
              <a:t>  </a:t>
            </a:r>
            <a:r>
              <a:rPr lang="pl-PL" sz="2200" b="1" kern="0" dirty="0">
                <a:solidFill>
                  <a:srgbClr val="000099"/>
                </a:solidFill>
              </a:rPr>
              <a:t>Grupy robocze </a:t>
            </a:r>
          </a:p>
        </p:txBody>
      </p:sp>
      <p:sp>
        <p:nvSpPr>
          <p:cNvPr id="12" name="Symbol zastępczy tekstu 2"/>
          <p:cNvSpPr txBox="1">
            <a:spLocks/>
          </p:cNvSpPr>
          <p:nvPr/>
        </p:nvSpPr>
        <p:spPr>
          <a:xfrm>
            <a:off x="117721" y="105958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800" dirty="0" smtClean="0"/>
              <a:t>SZKOLENIA</a:t>
            </a:r>
            <a:endParaRPr lang="pl-PL" sz="4800" dirty="0"/>
          </a:p>
        </p:txBody>
      </p:sp>
      <p:sp>
        <p:nvSpPr>
          <p:cNvPr id="13" name="Symbol zastępczy tekstu 4"/>
          <p:cNvSpPr txBox="1">
            <a:spLocks/>
          </p:cNvSpPr>
          <p:nvPr/>
        </p:nvSpPr>
        <p:spPr>
          <a:xfrm>
            <a:off x="4569262" y="1059582"/>
            <a:ext cx="4041775" cy="639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4400" dirty="0" smtClean="0"/>
              <a:t>SPOTKANIA</a:t>
            </a:r>
            <a:endParaRPr lang="pl-PL" sz="4400" dirty="0"/>
          </a:p>
        </p:txBody>
      </p:sp>
      <p:pic>
        <p:nvPicPr>
          <p:cNvPr id="14" name="Symbol zastępczy zawartości 3" descr="naglow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317" y="18916"/>
            <a:ext cx="9144000" cy="709371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1940092" y="-71760"/>
            <a:ext cx="49744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6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Nasza oferta </a:t>
            </a:r>
            <a:endParaRPr lang="de-DE" sz="60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3857"/>
            <a:ext cx="2304256" cy="5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470"/>
            <a:ext cx="5587424" cy="4997698"/>
          </a:xfrm>
        </p:spPr>
      </p:pic>
    </p:spTree>
    <p:extLst>
      <p:ext uri="{BB962C8B-B14F-4D97-AF65-F5344CB8AC3E}">
        <p14:creationId xmlns:p14="http://schemas.microsoft.com/office/powerpoint/2010/main" val="34822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3857"/>
            <a:ext cx="2304256" cy="5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" y="-89334"/>
            <a:ext cx="8977492" cy="550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4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3857"/>
            <a:ext cx="2304256" cy="5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4" y="-211964"/>
            <a:ext cx="7704856" cy="561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5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304256" cy="5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7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+">
  <a:themeElements>
    <a:clrScheme name="Ogolne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7791CA"/>
      </a:accent1>
      <a:accent2>
        <a:srgbClr val="7791CA"/>
      </a:accent2>
      <a:accent3>
        <a:srgbClr val="7791CA"/>
      </a:accent3>
      <a:accent4>
        <a:srgbClr val="7791CA"/>
      </a:accent4>
      <a:accent5>
        <a:srgbClr val="7791CA"/>
      </a:accent5>
      <a:accent6>
        <a:srgbClr val="7791CA"/>
      </a:accent6>
      <a:hlink>
        <a:srgbClr val="7791CA"/>
      </a:hlink>
      <a:folHlink>
        <a:srgbClr val="7791CA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139</Words>
  <Application>Microsoft Office PowerPoint</Application>
  <PresentationFormat>Pokaz na ekranie (16:9)</PresentationFormat>
  <Paragraphs>69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Erasmus+</vt:lpstr>
      <vt:lpstr>Prezentacja programu PowerPoint</vt:lpstr>
      <vt:lpstr>Aktywność – fundusze – mobilność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wpater</cp:lastModifiedBy>
  <cp:revision>380</cp:revision>
  <cp:lastPrinted>2017-01-03T18:15:52Z</cp:lastPrinted>
  <dcterms:created xsi:type="dcterms:W3CDTF">2015-12-08T12:55:20Z</dcterms:created>
  <dcterms:modified xsi:type="dcterms:W3CDTF">2019-01-09T15:09:07Z</dcterms:modified>
</cp:coreProperties>
</file>