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95" r:id="rId3"/>
  </p:sldMasterIdLst>
  <p:handoutMasterIdLst>
    <p:handoutMasterId r:id="rId57"/>
  </p:handoutMasterIdLst>
  <p:sldIdLst>
    <p:sldId id="256" r:id="rId4"/>
    <p:sldId id="258" r:id="rId5"/>
    <p:sldId id="301" r:id="rId6"/>
    <p:sldId id="263" r:id="rId7"/>
    <p:sldId id="264" r:id="rId8"/>
    <p:sldId id="266" r:id="rId9"/>
    <p:sldId id="265" r:id="rId10"/>
    <p:sldId id="257" r:id="rId11"/>
    <p:sldId id="259" r:id="rId12"/>
    <p:sldId id="260" r:id="rId13"/>
    <p:sldId id="261" r:id="rId14"/>
    <p:sldId id="262" r:id="rId15"/>
    <p:sldId id="300" r:id="rId16"/>
    <p:sldId id="271" r:id="rId17"/>
    <p:sldId id="272" r:id="rId18"/>
    <p:sldId id="294" r:id="rId19"/>
    <p:sldId id="297" r:id="rId20"/>
    <p:sldId id="269" r:id="rId21"/>
    <p:sldId id="268" r:id="rId22"/>
    <p:sldId id="275" r:id="rId23"/>
    <p:sldId id="298" r:id="rId24"/>
    <p:sldId id="270" r:id="rId25"/>
    <p:sldId id="274" r:id="rId26"/>
    <p:sldId id="295" r:id="rId27"/>
    <p:sldId id="296" r:id="rId28"/>
    <p:sldId id="281" r:id="rId29"/>
    <p:sldId id="299" r:id="rId30"/>
    <p:sldId id="277" r:id="rId31"/>
    <p:sldId id="303" r:id="rId32"/>
    <p:sldId id="311" r:id="rId33"/>
    <p:sldId id="304" r:id="rId34"/>
    <p:sldId id="308" r:id="rId35"/>
    <p:sldId id="306" r:id="rId36"/>
    <p:sldId id="307" r:id="rId37"/>
    <p:sldId id="314" r:id="rId38"/>
    <p:sldId id="315" r:id="rId39"/>
    <p:sldId id="316" r:id="rId40"/>
    <p:sldId id="309" r:id="rId41"/>
    <p:sldId id="310" r:id="rId42"/>
    <p:sldId id="305" r:id="rId43"/>
    <p:sldId id="312" r:id="rId44"/>
    <p:sldId id="313" r:id="rId45"/>
    <p:sldId id="286" r:id="rId46"/>
    <p:sldId id="317" r:id="rId47"/>
    <p:sldId id="318" r:id="rId48"/>
    <p:sldId id="282" r:id="rId49"/>
    <p:sldId id="283" r:id="rId50"/>
    <p:sldId id="284" r:id="rId51"/>
    <p:sldId id="285" r:id="rId52"/>
    <p:sldId id="319" r:id="rId53"/>
    <p:sldId id="320" r:id="rId54"/>
    <p:sldId id="321" r:id="rId55"/>
    <p:sldId id="302" r:id="rId5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68" autoAdjust="0"/>
    <p:restoredTop sz="97143" autoAdjust="0"/>
  </p:normalViewPr>
  <p:slideViewPr>
    <p:cSldViewPr>
      <p:cViewPr>
        <p:scale>
          <a:sx n="90" d="100"/>
          <a:sy n="90" d="100"/>
        </p:scale>
        <p:origin x="-2160" y="-60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16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7CA9F2-E527-4DC6-A680-8683A5C81451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92922D5-7D6A-4C44-997D-BAE13465A577}">
      <dgm:prSet custT="1"/>
      <dgm:spPr/>
      <dgm:t>
        <a:bodyPr/>
        <a:lstStyle/>
        <a:p>
          <a:pPr algn="l" rtl="0"/>
          <a:r>
            <a:rPr lang="pl-PL" sz="2800" b="1" dirty="0" smtClean="0"/>
            <a:t>Przekazanie  licencji na testy biegłości językowej uczestnikom mobilności </a:t>
          </a:r>
          <a:endParaRPr lang="pl-PL" sz="2800" dirty="0"/>
        </a:p>
      </dgm:t>
    </dgm:pt>
    <dgm:pt modelId="{94DF2F03-C20D-4E79-8D4C-DE73847651DD}" type="parTrans" cxnId="{7AAC5D79-F151-4313-8D63-3976353755BE}">
      <dgm:prSet/>
      <dgm:spPr/>
      <dgm:t>
        <a:bodyPr/>
        <a:lstStyle/>
        <a:p>
          <a:endParaRPr lang="pl-PL"/>
        </a:p>
      </dgm:t>
    </dgm:pt>
    <dgm:pt modelId="{9BF2EB5A-8666-4A45-9EEE-1DF0B56C8AC8}" type="sibTrans" cxnId="{7AAC5D79-F151-4313-8D63-3976353755BE}">
      <dgm:prSet/>
      <dgm:spPr/>
      <dgm:t>
        <a:bodyPr/>
        <a:lstStyle/>
        <a:p>
          <a:endParaRPr lang="pl-PL"/>
        </a:p>
      </dgm:t>
    </dgm:pt>
    <dgm:pt modelId="{D7B48DD2-1CE8-48F1-9383-AFDC3C4E0AF7}">
      <dgm:prSet custT="1"/>
      <dgm:spPr/>
      <dgm:t>
        <a:bodyPr/>
        <a:lstStyle/>
        <a:p>
          <a:pPr algn="l" rtl="0"/>
          <a:r>
            <a:rPr lang="pl-PL" sz="2800" b="1" dirty="0" smtClean="0"/>
            <a:t>Monitorowanie stopnia wykorzystania licencji </a:t>
          </a:r>
          <a:endParaRPr lang="pl-PL" sz="2800" dirty="0"/>
        </a:p>
      </dgm:t>
    </dgm:pt>
    <dgm:pt modelId="{74ED5ABC-A1BE-4D18-B5A5-2E93F69744DC}" type="parTrans" cxnId="{81C2E372-341A-4A44-BF61-314A14661F6B}">
      <dgm:prSet/>
      <dgm:spPr/>
      <dgm:t>
        <a:bodyPr/>
        <a:lstStyle/>
        <a:p>
          <a:endParaRPr lang="pl-PL"/>
        </a:p>
      </dgm:t>
    </dgm:pt>
    <dgm:pt modelId="{4011FF92-46BF-4263-8765-4DD08D470324}" type="sibTrans" cxnId="{81C2E372-341A-4A44-BF61-314A14661F6B}">
      <dgm:prSet/>
      <dgm:spPr/>
      <dgm:t>
        <a:bodyPr/>
        <a:lstStyle/>
        <a:p>
          <a:endParaRPr lang="pl-PL"/>
        </a:p>
      </dgm:t>
    </dgm:pt>
    <dgm:pt modelId="{AE974CFE-A8D8-4D8E-9FE2-7F80A7A4D6FB}">
      <dgm:prSet custT="1"/>
      <dgm:spPr/>
      <dgm:t>
        <a:bodyPr/>
        <a:lstStyle/>
        <a:p>
          <a:pPr algn="l" rtl="0"/>
          <a:r>
            <a:rPr lang="pl-PL" sz="2800" b="1" dirty="0" smtClean="0"/>
            <a:t>Zaproszenie uczestników mobilności do uczestnictwa w kursach na platformie OLS</a:t>
          </a:r>
          <a:endParaRPr lang="pl-PL" sz="2800" b="1" dirty="0"/>
        </a:p>
      </dgm:t>
    </dgm:pt>
    <dgm:pt modelId="{08D63A31-1246-49DC-B3AA-F81A1A0A7A51}" type="parTrans" cxnId="{7D2E61A1-FFF3-479A-8203-4CD869CC8E91}">
      <dgm:prSet/>
      <dgm:spPr/>
      <dgm:t>
        <a:bodyPr/>
        <a:lstStyle/>
        <a:p>
          <a:endParaRPr lang="pl-PL"/>
        </a:p>
      </dgm:t>
    </dgm:pt>
    <dgm:pt modelId="{18B42826-E9DF-498C-BC69-8938D40E3A9A}" type="sibTrans" cxnId="{7D2E61A1-FFF3-479A-8203-4CD869CC8E91}">
      <dgm:prSet/>
      <dgm:spPr/>
      <dgm:t>
        <a:bodyPr/>
        <a:lstStyle/>
        <a:p>
          <a:endParaRPr lang="pl-PL"/>
        </a:p>
      </dgm:t>
    </dgm:pt>
    <dgm:pt modelId="{EB38DADB-6C6A-416E-927D-338953A9F529}" type="pres">
      <dgm:prSet presAssocID="{DC7CA9F2-E527-4DC6-A680-8683A5C8145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52CA1F2B-F0CA-4C42-A328-28F10A0BD7C9}" type="pres">
      <dgm:prSet presAssocID="{DC7CA9F2-E527-4DC6-A680-8683A5C81451}" presName="Name1" presStyleCnt="0"/>
      <dgm:spPr/>
    </dgm:pt>
    <dgm:pt modelId="{D44F5864-9FB0-48B0-BD3B-A2EB15B90DBE}" type="pres">
      <dgm:prSet presAssocID="{DC7CA9F2-E527-4DC6-A680-8683A5C81451}" presName="cycle" presStyleCnt="0"/>
      <dgm:spPr/>
    </dgm:pt>
    <dgm:pt modelId="{3CF12371-8328-42D6-A812-37865D701A09}" type="pres">
      <dgm:prSet presAssocID="{DC7CA9F2-E527-4DC6-A680-8683A5C81451}" presName="srcNode" presStyleLbl="node1" presStyleIdx="0" presStyleCnt="3"/>
      <dgm:spPr/>
    </dgm:pt>
    <dgm:pt modelId="{46315FE4-BC6A-40E0-94AC-9A6928A13BF4}" type="pres">
      <dgm:prSet presAssocID="{DC7CA9F2-E527-4DC6-A680-8683A5C81451}" presName="conn" presStyleLbl="parChTrans1D2" presStyleIdx="0" presStyleCnt="1"/>
      <dgm:spPr/>
      <dgm:t>
        <a:bodyPr/>
        <a:lstStyle/>
        <a:p>
          <a:endParaRPr lang="pl-PL"/>
        </a:p>
      </dgm:t>
    </dgm:pt>
    <dgm:pt modelId="{5E62B722-BB7C-41FB-B982-F184862C1B8F}" type="pres">
      <dgm:prSet presAssocID="{DC7CA9F2-E527-4DC6-A680-8683A5C81451}" presName="extraNode" presStyleLbl="node1" presStyleIdx="0" presStyleCnt="3"/>
      <dgm:spPr/>
    </dgm:pt>
    <dgm:pt modelId="{5E4C12C6-5DD2-4F01-AFE4-7DDACA9F35BF}" type="pres">
      <dgm:prSet presAssocID="{DC7CA9F2-E527-4DC6-A680-8683A5C81451}" presName="dstNode" presStyleLbl="node1" presStyleIdx="0" presStyleCnt="3"/>
      <dgm:spPr/>
    </dgm:pt>
    <dgm:pt modelId="{84FB39DF-7605-4B57-81F6-31014322BAE6}" type="pres">
      <dgm:prSet presAssocID="{192922D5-7D6A-4C44-997D-BAE13465A57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C9B1108-D89D-46B3-8AD4-5A427C56B407}" type="pres">
      <dgm:prSet presAssocID="{192922D5-7D6A-4C44-997D-BAE13465A577}" presName="accent_1" presStyleCnt="0"/>
      <dgm:spPr/>
    </dgm:pt>
    <dgm:pt modelId="{287F7F08-AD61-4B6D-80ED-514099F8E9FB}" type="pres">
      <dgm:prSet presAssocID="{192922D5-7D6A-4C44-997D-BAE13465A577}" presName="accentRepeatNode" presStyleLbl="solidFgAcc1" presStyleIdx="0" presStyleCnt="3"/>
      <dgm:spPr/>
    </dgm:pt>
    <dgm:pt modelId="{8FF0995C-DD0D-4E6A-8B0C-A2F174397DF1}" type="pres">
      <dgm:prSet presAssocID="{AE974CFE-A8D8-4D8E-9FE2-7F80A7A4D6F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704A9C2-A054-409B-84B1-F3762E55BD46}" type="pres">
      <dgm:prSet presAssocID="{AE974CFE-A8D8-4D8E-9FE2-7F80A7A4D6FB}" presName="accent_2" presStyleCnt="0"/>
      <dgm:spPr/>
    </dgm:pt>
    <dgm:pt modelId="{E20DCE9E-BEC3-4E8E-AD34-F994376A2C95}" type="pres">
      <dgm:prSet presAssocID="{AE974CFE-A8D8-4D8E-9FE2-7F80A7A4D6FB}" presName="accentRepeatNode" presStyleLbl="solidFgAcc1" presStyleIdx="1" presStyleCnt="3"/>
      <dgm:spPr/>
      <dgm:t>
        <a:bodyPr/>
        <a:lstStyle/>
        <a:p>
          <a:endParaRPr lang="pl-PL"/>
        </a:p>
      </dgm:t>
    </dgm:pt>
    <dgm:pt modelId="{68DA78A3-DB74-4235-AC7E-714510BAB979}" type="pres">
      <dgm:prSet presAssocID="{D7B48DD2-1CE8-48F1-9383-AFDC3C4E0AF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1E46F5B-4B30-447B-8F9C-E7ABA0C51F10}" type="pres">
      <dgm:prSet presAssocID="{D7B48DD2-1CE8-48F1-9383-AFDC3C4E0AF7}" presName="accent_3" presStyleCnt="0"/>
      <dgm:spPr/>
    </dgm:pt>
    <dgm:pt modelId="{122588C9-9113-4152-8CFB-80E4ADFC2898}" type="pres">
      <dgm:prSet presAssocID="{D7B48DD2-1CE8-48F1-9383-AFDC3C4E0AF7}" presName="accentRepeatNode" presStyleLbl="solidFgAcc1" presStyleIdx="2" presStyleCnt="3"/>
      <dgm:spPr/>
    </dgm:pt>
  </dgm:ptLst>
  <dgm:cxnLst>
    <dgm:cxn modelId="{81C2E372-341A-4A44-BF61-314A14661F6B}" srcId="{DC7CA9F2-E527-4DC6-A680-8683A5C81451}" destId="{D7B48DD2-1CE8-48F1-9383-AFDC3C4E0AF7}" srcOrd="2" destOrd="0" parTransId="{74ED5ABC-A1BE-4D18-B5A5-2E93F69744DC}" sibTransId="{4011FF92-46BF-4263-8765-4DD08D470324}"/>
    <dgm:cxn modelId="{7E34DE33-23EE-4591-8C98-CF80928765C0}" type="presOf" srcId="{9BF2EB5A-8666-4A45-9EEE-1DF0B56C8AC8}" destId="{46315FE4-BC6A-40E0-94AC-9A6928A13BF4}" srcOrd="0" destOrd="0" presId="urn:microsoft.com/office/officeart/2008/layout/VerticalCurvedList"/>
    <dgm:cxn modelId="{7D2E61A1-FFF3-479A-8203-4CD869CC8E91}" srcId="{DC7CA9F2-E527-4DC6-A680-8683A5C81451}" destId="{AE974CFE-A8D8-4D8E-9FE2-7F80A7A4D6FB}" srcOrd="1" destOrd="0" parTransId="{08D63A31-1246-49DC-B3AA-F81A1A0A7A51}" sibTransId="{18B42826-E9DF-498C-BC69-8938D40E3A9A}"/>
    <dgm:cxn modelId="{1A79CEC4-6477-4B6B-9A9B-23BF9FDA5E3C}" type="presOf" srcId="{DC7CA9F2-E527-4DC6-A680-8683A5C81451}" destId="{EB38DADB-6C6A-416E-927D-338953A9F529}" srcOrd="0" destOrd="0" presId="urn:microsoft.com/office/officeart/2008/layout/VerticalCurvedList"/>
    <dgm:cxn modelId="{29AAE4FD-EA18-48BB-B5E3-47F822BE0DA3}" type="presOf" srcId="{D7B48DD2-1CE8-48F1-9383-AFDC3C4E0AF7}" destId="{68DA78A3-DB74-4235-AC7E-714510BAB979}" srcOrd="0" destOrd="0" presId="urn:microsoft.com/office/officeart/2008/layout/VerticalCurvedList"/>
    <dgm:cxn modelId="{A32FB4A8-0BF8-4CF6-9697-659C02494F2A}" type="presOf" srcId="{AE974CFE-A8D8-4D8E-9FE2-7F80A7A4D6FB}" destId="{8FF0995C-DD0D-4E6A-8B0C-A2F174397DF1}" srcOrd="0" destOrd="0" presId="urn:microsoft.com/office/officeart/2008/layout/VerticalCurvedList"/>
    <dgm:cxn modelId="{8380A8AC-40AE-4C00-AC2F-B9FB8304556F}" type="presOf" srcId="{192922D5-7D6A-4C44-997D-BAE13465A577}" destId="{84FB39DF-7605-4B57-81F6-31014322BAE6}" srcOrd="0" destOrd="0" presId="urn:microsoft.com/office/officeart/2008/layout/VerticalCurvedList"/>
    <dgm:cxn modelId="{7AAC5D79-F151-4313-8D63-3976353755BE}" srcId="{DC7CA9F2-E527-4DC6-A680-8683A5C81451}" destId="{192922D5-7D6A-4C44-997D-BAE13465A577}" srcOrd="0" destOrd="0" parTransId="{94DF2F03-C20D-4E79-8D4C-DE73847651DD}" sibTransId="{9BF2EB5A-8666-4A45-9EEE-1DF0B56C8AC8}"/>
    <dgm:cxn modelId="{E1662768-BCAB-4F6B-91EA-D721497E2C17}" type="presParOf" srcId="{EB38DADB-6C6A-416E-927D-338953A9F529}" destId="{52CA1F2B-F0CA-4C42-A328-28F10A0BD7C9}" srcOrd="0" destOrd="0" presId="urn:microsoft.com/office/officeart/2008/layout/VerticalCurvedList"/>
    <dgm:cxn modelId="{2370371A-675A-4474-AD7E-C9C0774C3991}" type="presParOf" srcId="{52CA1F2B-F0CA-4C42-A328-28F10A0BD7C9}" destId="{D44F5864-9FB0-48B0-BD3B-A2EB15B90DBE}" srcOrd="0" destOrd="0" presId="urn:microsoft.com/office/officeart/2008/layout/VerticalCurvedList"/>
    <dgm:cxn modelId="{2E8424D7-D42A-4723-8549-0ABFC5EF153C}" type="presParOf" srcId="{D44F5864-9FB0-48B0-BD3B-A2EB15B90DBE}" destId="{3CF12371-8328-42D6-A812-37865D701A09}" srcOrd="0" destOrd="0" presId="urn:microsoft.com/office/officeart/2008/layout/VerticalCurvedList"/>
    <dgm:cxn modelId="{7D70EF29-247E-4A42-9ADF-C25106A2915F}" type="presParOf" srcId="{D44F5864-9FB0-48B0-BD3B-A2EB15B90DBE}" destId="{46315FE4-BC6A-40E0-94AC-9A6928A13BF4}" srcOrd="1" destOrd="0" presId="urn:microsoft.com/office/officeart/2008/layout/VerticalCurvedList"/>
    <dgm:cxn modelId="{312BAC45-5CCB-4206-8F09-549AAD673F4A}" type="presParOf" srcId="{D44F5864-9FB0-48B0-BD3B-A2EB15B90DBE}" destId="{5E62B722-BB7C-41FB-B982-F184862C1B8F}" srcOrd="2" destOrd="0" presId="urn:microsoft.com/office/officeart/2008/layout/VerticalCurvedList"/>
    <dgm:cxn modelId="{E502C8DB-5DBB-44AF-B1E0-D6F7F9F8D989}" type="presParOf" srcId="{D44F5864-9FB0-48B0-BD3B-A2EB15B90DBE}" destId="{5E4C12C6-5DD2-4F01-AFE4-7DDACA9F35BF}" srcOrd="3" destOrd="0" presId="urn:microsoft.com/office/officeart/2008/layout/VerticalCurvedList"/>
    <dgm:cxn modelId="{B3607A6C-AE04-4E6C-92D0-80C8CC86E961}" type="presParOf" srcId="{52CA1F2B-F0CA-4C42-A328-28F10A0BD7C9}" destId="{84FB39DF-7605-4B57-81F6-31014322BAE6}" srcOrd="1" destOrd="0" presId="urn:microsoft.com/office/officeart/2008/layout/VerticalCurvedList"/>
    <dgm:cxn modelId="{0339F1C4-190B-4B8D-89B0-588E4E8EC72C}" type="presParOf" srcId="{52CA1F2B-F0CA-4C42-A328-28F10A0BD7C9}" destId="{8C9B1108-D89D-46B3-8AD4-5A427C56B407}" srcOrd="2" destOrd="0" presId="urn:microsoft.com/office/officeart/2008/layout/VerticalCurvedList"/>
    <dgm:cxn modelId="{7FAA59C7-5F53-4CAC-B1C9-67F422C65C59}" type="presParOf" srcId="{8C9B1108-D89D-46B3-8AD4-5A427C56B407}" destId="{287F7F08-AD61-4B6D-80ED-514099F8E9FB}" srcOrd="0" destOrd="0" presId="urn:microsoft.com/office/officeart/2008/layout/VerticalCurvedList"/>
    <dgm:cxn modelId="{A68650F7-3EA4-4482-8ED1-52D92A374620}" type="presParOf" srcId="{52CA1F2B-F0CA-4C42-A328-28F10A0BD7C9}" destId="{8FF0995C-DD0D-4E6A-8B0C-A2F174397DF1}" srcOrd="3" destOrd="0" presId="urn:microsoft.com/office/officeart/2008/layout/VerticalCurvedList"/>
    <dgm:cxn modelId="{B3D604C8-B594-48CF-B45A-D5F638CEF79C}" type="presParOf" srcId="{52CA1F2B-F0CA-4C42-A328-28F10A0BD7C9}" destId="{1704A9C2-A054-409B-84B1-F3762E55BD46}" srcOrd="4" destOrd="0" presId="urn:microsoft.com/office/officeart/2008/layout/VerticalCurvedList"/>
    <dgm:cxn modelId="{79C3CDC4-F115-45AC-B463-5653B4FDEE90}" type="presParOf" srcId="{1704A9C2-A054-409B-84B1-F3762E55BD46}" destId="{E20DCE9E-BEC3-4E8E-AD34-F994376A2C95}" srcOrd="0" destOrd="0" presId="urn:microsoft.com/office/officeart/2008/layout/VerticalCurvedList"/>
    <dgm:cxn modelId="{3A76C7E2-D675-4D25-9E0E-E585819D7E1F}" type="presParOf" srcId="{52CA1F2B-F0CA-4C42-A328-28F10A0BD7C9}" destId="{68DA78A3-DB74-4235-AC7E-714510BAB979}" srcOrd="5" destOrd="0" presId="urn:microsoft.com/office/officeart/2008/layout/VerticalCurvedList"/>
    <dgm:cxn modelId="{965FF57B-54F7-47F3-B531-F23BBC95E395}" type="presParOf" srcId="{52CA1F2B-F0CA-4C42-A328-28F10A0BD7C9}" destId="{31E46F5B-4B30-447B-8F9C-E7ABA0C51F10}" srcOrd="6" destOrd="0" presId="urn:microsoft.com/office/officeart/2008/layout/VerticalCurvedList"/>
    <dgm:cxn modelId="{C0C0FAD2-1D6B-4255-AC83-6D2A0EDD8F57}" type="presParOf" srcId="{31E46F5B-4B30-447B-8F9C-E7ABA0C51F10}" destId="{122588C9-9113-4152-8CFB-80E4ADFC289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C10D7F-E49E-4ADD-B259-AD8446DED9A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AAFC714-B7D9-4C40-A75E-0645145D123B}">
      <dgm:prSet phldrT="[Tekst]"/>
      <dgm:spPr/>
      <dgm:t>
        <a:bodyPr/>
        <a:lstStyle/>
        <a:p>
          <a:r>
            <a:rPr lang="pl-PL" dirty="0" smtClean="0"/>
            <a:t>3 webinaria z obsługi platformy OLS</a:t>
          </a:r>
          <a:endParaRPr lang="pl-PL" dirty="0"/>
        </a:p>
      </dgm:t>
    </dgm:pt>
    <dgm:pt modelId="{3E15CCCD-64E3-425C-8B06-0DC254071A2A}" type="parTrans" cxnId="{9985103F-C2D0-4F99-A4C1-1C923FA4885C}">
      <dgm:prSet/>
      <dgm:spPr/>
      <dgm:t>
        <a:bodyPr/>
        <a:lstStyle/>
        <a:p>
          <a:endParaRPr lang="pl-PL"/>
        </a:p>
      </dgm:t>
    </dgm:pt>
    <dgm:pt modelId="{D4D12C1F-3A5E-4AC8-A464-EF6C393C7062}" type="sibTrans" cxnId="{9985103F-C2D0-4F99-A4C1-1C923FA4885C}">
      <dgm:prSet/>
      <dgm:spPr/>
      <dgm:t>
        <a:bodyPr/>
        <a:lstStyle/>
        <a:p>
          <a:endParaRPr lang="pl-PL"/>
        </a:p>
      </dgm:t>
    </dgm:pt>
    <dgm:pt modelId="{1C120F0D-87D3-4E2C-80E4-3D2E802CE9BE}">
      <dgm:prSet phldrT="[Tekst]"/>
      <dgm:spPr/>
      <dgm:t>
        <a:bodyPr/>
        <a:lstStyle/>
        <a:p>
          <a:r>
            <a:rPr lang="pl-PL" dirty="0" smtClean="0"/>
            <a:t>wrzesień, październik, listopad 2018</a:t>
          </a:r>
          <a:endParaRPr lang="pl-PL" dirty="0"/>
        </a:p>
      </dgm:t>
    </dgm:pt>
    <dgm:pt modelId="{0466BBD1-EC5E-4725-91BF-9BC639019294}" type="parTrans" cxnId="{AA5ADF7D-E7DF-4D75-AADD-D5E6344AB3B5}">
      <dgm:prSet/>
      <dgm:spPr/>
      <dgm:t>
        <a:bodyPr/>
        <a:lstStyle/>
        <a:p>
          <a:endParaRPr lang="pl-PL"/>
        </a:p>
      </dgm:t>
    </dgm:pt>
    <dgm:pt modelId="{FF95444D-745F-457D-B0AA-FCE169057C72}" type="sibTrans" cxnId="{AA5ADF7D-E7DF-4D75-AADD-D5E6344AB3B5}">
      <dgm:prSet/>
      <dgm:spPr/>
      <dgm:t>
        <a:bodyPr/>
        <a:lstStyle/>
        <a:p>
          <a:endParaRPr lang="pl-PL"/>
        </a:p>
      </dgm:t>
    </dgm:pt>
    <dgm:pt modelId="{7B114CB0-EC61-4402-ABE9-A206F9B61415}">
      <dgm:prSet phldrT="[Tekst]"/>
      <dgm:spPr/>
      <dgm:t>
        <a:bodyPr/>
        <a:lstStyle/>
        <a:p>
          <a:r>
            <a:rPr lang="pl-PL" dirty="0" smtClean="0"/>
            <a:t>informacja na e-mail osoby wpisanej jako OLS </a:t>
          </a:r>
          <a:r>
            <a:rPr lang="pl-PL" dirty="0" err="1" smtClean="0"/>
            <a:t>contact</a:t>
          </a:r>
          <a:endParaRPr lang="pl-PL" dirty="0"/>
        </a:p>
      </dgm:t>
    </dgm:pt>
    <dgm:pt modelId="{5DCCB3FB-D21A-4607-AD72-EF357992CEC9}" type="parTrans" cxnId="{3CBB4902-4F30-4B9F-BB50-ABDB96B69A68}">
      <dgm:prSet/>
      <dgm:spPr/>
      <dgm:t>
        <a:bodyPr/>
        <a:lstStyle/>
        <a:p>
          <a:endParaRPr lang="pl-PL"/>
        </a:p>
      </dgm:t>
    </dgm:pt>
    <dgm:pt modelId="{FDBC7D6F-3C66-4115-9641-7245DEF38ECD}" type="sibTrans" cxnId="{3CBB4902-4F30-4B9F-BB50-ABDB96B69A68}">
      <dgm:prSet/>
      <dgm:spPr/>
      <dgm:t>
        <a:bodyPr/>
        <a:lstStyle/>
        <a:p>
          <a:endParaRPr lang="pl-PL"/>
        </a:p>
      </dgm:t>
    </dgm:pt>
    <dgm:pt modelId="{1CFA73FA-1837-447F-B36D-E97A225E8DE7}" type="pres">
      <dgm:prSet presAssocID="{F0C10D7F-E49E-4ADD-B259-AD8446DED9AC}" presName="Name0" presStyleCnt="0">
        <dgm:presLayoutVars>
          <dgm:chMax val="7"/>
          <dgm:chPref val="7"/>
          <dgm:dir/>
        </dgm:presLayoutVars>
      </dgm:prSet>
      <dgm:spPr/>
    </dgm:pt>
    <dgm:pt modelId="{5276588C-4408-4A2F-878C-71C9497C57EE}" type="pres">
      <dgm:prSet presAssocID="{F0C10D7F-E49E-4ADD-B259-AD8446DED9AC}" presName="Name1" presStyleCnt="0"/>
      <dgm:spPr/>
    </dgm:pt>
    <dgm:pt modelId="{1647F674-EAF5-4483-B602-190262299B06}" type="pres">
      <dgm:prSet presAssocID="{F0C10D7F-E49E-4ADD-B259-AD8446DED9AC}" presName="cycle" presStyleCnt="0"/>
      <dgm:spPr/>
    </dgm:pt>
    <dgm:pt modelId="{55F86493-484D-4062-97E8-402D965F744E}" type="pres">
      <dgm:prSet presAssocID="{F0C10D7F-E49E-4ADD-B259-AD8446DED9AC}" presName="srcNode" presStyleLbl="node1" presStyleIdx="0" presStyleCnt="3"/>
      <dgm:spPr/>
    </dgm:pt>
    <dgm:pt modelId="{32E52143-F719-4FBC-BDCC-770B58630397}" type="pres">
      <dgm:prSet presAssocID="{F0C10D7F-E49E-4ADD-B259-AD8446DED9AC}" presName="conn" presStyleLbl="parChTrans1D2" presStyleIdx="0" presStyleCnt="1"/>
      <dgm:spPr/>
    </dgm:pt>
    <dgm:pt modelId="{1ECE6B16-D0CA-419A-A7E1-613AB8D05318}" type="pres">
      <dgm:prSet presAssocID="{F0C10D7F-E49E-4ADD-B259-AD8446DED9AC}" presName="extraNode" presStyleLbl="node1" presStyleIdx="0" presStyleCnt="3"/>
      <dgm:spPr/>
    </dgm:pt>
    <dgm:pt modelId="{92D562F1-7C8B-4B39-AF1C-518D0256178A}" type="pres">
      <dgm:prSet presAssocID="{F0C10D7F-E49E-4ADD-B259-AD8446DED9AC}" presName="dstNode" presStyleLbl="node1" presStyleIdx="0" presStyleCnt="3"/>
      <dgm:spPr/>
    </dgm:pt>
    <dgm:pt modelId="{864F20BC-A7B1-40EF-9890-63AC3447709D}" type="pres">
      <dgm:prSet presAssocID="{BAAFC714-B7D9-4C40-A75E-0645145D123B}" presName="text_1" presStyleLbl="node1" presStyleIdx="0" presStyleCnt="3" custLinFactNeighborX="-680" custLinFactNeighborY="-237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D45228-442F-4C64-8D58-0892234BBB44}" type="pres">
      <dgm:prSet presAssocID="{BAAFC714-B7D9-4C40-A75E-0645145D123B}" presName="accent_1" presStyleCnt="0"/>
      <dgm:spPr/>
    </dgm:pt>
    <dgm:pt modelId="{845E8E80-416C-4679-9FCE-2FEE9272EEE6}" type="pres">
      <dgm:prSet presAssocID="{BAAFC714-B7D9-4C40-A75E-0645145D123B}" presName="accentRepeatNode" presStyleLbl="solidFgAcc1" presStyleIdx="0" presStyleCnt="3"/>
      <dgm:spPr/>
    </dgm:pt>
    <dgm:pt modelId="{4E56643E-8C02-48FB-B6D0-8B4F3CE576B0}" type="pres">
      <dgm:prSet presAssocID="{1C120F0D-87D3-4E2C-80E4-3D2E802CE9B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276FEC4-EC4F-462E-9298-6D21BE9A2970}" type="pres">
      <dgm:prSet presAssocID="{1C120F0D-87D3-4E2C-80E4-3D2E802CE9BE}" presName="accent_2" presStyleCnt="0"/>
      <dgm:spPr/>
    </dgm:pt>
    <dgm:pt modelId="{EBC38812-3887-4C64-AB30-924A5ADF3400}" type="pres">
      <dgm:prSet presAssocID="{1C120F0D-87D3-4E2C-80E4-3D2E802CE9BE}" presName="accentRepeatNode" presStyleLbl="solidFgAcc1" presStyleIdx="1" presStyleCnt="3"/>
      <dgm:spPr/>
    </dgm:pt>
    <dgm:pt modelId="{787396F2-4B73-4358-95AC-EB0E688D81E5}" type="pres">
      <dgm:prSet presAssocID="{7B114CB0-EC61-4402-ABE9-A206F9B6141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62CB246-AA7B-4E02-9FF3-3F53B110D0BD}" type="pres">
      <dgm:prSet presAssocID="{7B114CB0-EC61-4402-ABE9-A206F9B61415}" presName="accent_3" presStyleCnt="0"/>
      <dgm:spPr/>
    </dgm:pt>
    <dgm:pt modelId="{657F0982-DD66-4EF2-9831-77646D5E17AD}" type="pres">
      <dgm:prSet presAssocID="{7B114CB0-EC61-4402-ABE9-A206F9B61415}" presName="accentRepeatNode" presStyleLbl="solidFgAcc1" presStyleIdx="2" presStyleCnt="3"/>
      <dgm:spPr/>
    </dgm:pt>
  </dgm:ptLst>
  <dgm:cxnLst>
    <dgm:cxn modelId="{5C4CFA77-03F1-46A9-B813-21286B4FF5AA}" type="presOf" srcId="{D4D12C1F-3A5E-4AC8-A464-EF6C393C7062}" destId="{32E52143-F719-4FBC-BDCC-770B58630397}" srcOrd="0" destOrd="0" presId="urn:microsoft.com/office/officeart/2008/layout/VerticalCurvedList"/>
    <dgm:cxn modelId="{B2467B3F-8F7A-4181-97C4-52661AE07BA7}" type="presOf" srcId="{F0C10D7F-E49E-4ADD-B259-AD8446DED9AC}" destId="{1CFA73FA-1837-447F-B36D-E97A225E8DE7}" srcOrd="0" destOrd="0" presId="urn:microsoft.com/office/officeart/2008/layout/VerticalCurvedList"/>
    <dgm:cxn modelId="{15F3AB6C-33C2-4C41-810A-CBB28F4C3CA0}" type="presOf" srcId="{7B114CB0-EC61-4402-ABE9-A206F9B61415}" destId="{787396F2-4B73-4358-95AC-EB0E688D81E5}" srcOrd="0" destOrd="0" presId="urn:microsoft.com/office/officeart/2008/layout/VerticalCurvedList"/>
    <dgm:cxn modelId="{AA5ADF7D-E7DF-4D75-AADD-D5E6344AB3B5}" srcId="{F0C10D7F-E49E-4ADD-B259-AD8446DED9AC}" destId="{1C120F0D-87D3-4E2C-80E4-3D2E802CE9BE}" srcOrd="1" destOrd="0" parTransId="{0466BBD1-EC5E-4725-91BF-9BC639019294}" sibTransId="{FF95444D-745F-457D-B0AA-FCE169057C72}"/>
    <dgm:cxn modelId="{9E5231C0-BFE7-4222-9492-A50CE2D31938}" type="presOf" srcId="{1C120F0D-87D3-4E2C-80E4-3D2E802CE9BE}" destId="{4E56643E-8C02-48FB-B6D0-8B4F3CE576B0}" srcOrd="0" destOrd="0" presId="urn:microsoft.com/office/officeart/2008/layout/VerticalCurvedList"/>
    <dgm:cxn modelId="{1C934A19-CB2C-4DCF-AE48-8A09BFAE4699}" type="presOf" srcId="{BAAFC714-B7D9-4C40-A75E-0645145D123B}" destId="{864F20BC-A7B1-40EF-9890-63AC3447709D}" srcOrd="0" destOrd="0" presId="urn:microsoft.com/office/officeart/2008/layout/VerticalCurvedList"/>
    <dgm:cxn modelId="{9985103F-C2D0-4F99-A4C1-1C923FA4885C}" srcId="{F0C10D7F-E49E-4ADD-B259-AD8446DED9AC}" destId="{BAAFC714-B7D9-4C40-A75E-0645145D123B}" srcOrd="0" destOrd="0" parTransId="{3E15CCCD-64E3-425C-8B06-0DC254071A2A}" sibTransId="{D4D12C1F-3A5E-4AC8-A464-EF6C393C7062}"/>
    <dgm:cxn modelId="{3CBB4902-4F30-4B9F-BB50-ABDB96B69A68}" srcId="{F0C10D7F-E49E-4ADD-B259-AD8446DED9AC}" destId="{7B114CB0-EC61-4402-ABE9-A206F9B61415}" srcOrd="2" destOrd="0" parTransId="{5DCCB3FB-D21A-4607-AD72-EF357992CEC9}" sibTransId="{FDBC7D6F-3C66-4115-9641-7245DEF38ECD}"/>
    <dgm:cxn modelId="{6E346504-8886-4AD5-9822-BDF56C935A62}" type="presParOf" srcId="{1CFA73FA-1837-447F-B36D-E97A225E8DE7}" destId="{5276588C-4408-4A2F-878C-71C9497C57EE}" srcOrd="0" destOrd="0" presId="urn:microsoft.com/office/officeart/2008/layout/VerticalCurvedList"/>
    <dgm:cxn modelId="{F5179026-C913-412B-8B56-BDE54B21F77E}" type="presParOf" srcId="{5276588C-4408-4A2F-878C-71C9497C57EE}" destId="{1647F674-EAF5-4483-B602-190262299B06}" srcOrd="0" destOrd="0" presId="urn:microsoft.com/office/officeart/2008/layout/VerticalCurvedList"/>
    <dgm:cxn modelId="{4250D863-64F1-413D-92EA-24E5CF4A2E96}" type="presParOf" srcId="{1647F674-EAF5-4483-B602-190262299B06}" destId="{55F86493-484D-4062-97E8-402D965F744E}" srcOrd="0" destOrd="0" presId="urn:microsoft.com/office/officeart/2008/layout/VerticalCurvedList"/>
    <dgm:cxn modelId="{962138F3-3998-45E8-B3DF-6891FB8541F3}" type="presParOf" srcId="{1647F674-EAF5-4483-B602-190262299B06}" destId="{32E52143-F719-4FBC-BDCC-770B58630397}" srcOrd="1" destOrd="0" presId="urn:microsoft.com/office/officeart/2008/layout/VerticalCurvedList"/>
    <dgm:cxn modelId="{96B11FD4-5908-40A1-ACD0-7B69B55E2F8B}" type="presParOf" srcId="{1647F674-EAF5-4483-B602-190262299B06}" destId="{1ECE6B16-D0CA-419A-A7E1-613AB8D05318}" srcOrd="2" destOrd="0" presId="urn:microsoft.com/office/officeart/2008/layout/VerticalCurvedList"/>
    <dgm:cxn modelId="{BFFCFD26-403E-444C-BD1B-E5A2D9A3837A}" type="presParOf" srcId="{1647F674-EAF5-4483-B602-190262299B06}" destId="{92D562F1-7C8B-4B39-AF1C-518D0256178A}" srcOrd="3" destOrd="0" presId="urn:microsoft.com/office/officeart/2008/layout/VerticalCurvedList"/>
    <dgm:cxn modelId="{429C8644-70A5-4E42-B654-019CBBC23E34}" type="presParOf" srcId="{5276588C-4408-4A2F-878C-71C9497C57EE}" destId="{864F20BC-A7B1-40EF-9890-63AC3447709D}" srcOrd="1" destOrd="0" presId="urn:microsoft.com/office/officeart/2008/layout/VerticalCurvedList"/>
    <dgm:cxn modelId="{8EB585F9-D93B-48FF-8D9A-E5E999F77E4E}" type="presParOf" srcId="{5276588C-4408-4A2F-878C-71C9497C57EE}" destId="{88D45228-442F-4C64-8D58-0892234BBB44}" srcOrd="2" destOrd="0" presId="urn:microsoft.com/office/officeart/2008/layout/VerticalCurvedList"/>
    <dgm:cxn modelId="{08B6BFD9-BFFE-4285-BB5E-50F4FA39E3F8}" type="presParOf" srcId="{88D45228-442F-4C64-8D58-0892234BBB44}" destId="{845E8E80-416C-4679-9FCE-2FEE9272EEE6}" srcOrd="0" destOrd="0" presId="urn:microsoft.com/office/officeart/2008/layout/VerticalCurvedList"/>
    <dgm:cxn modelId="{C2B2A947-2DEA-4A8F-BE95-5CB765AF6377}" type="presParOf" srcId="{5276588C-4408-4A2F-878C-71C9497C57EE}" destId="{4E56643E-8C02-48FB-B6D0-8B4F3CE576B0}" srcOrd="3" destOrd="0" presId="urn:microsoft.com/office/officeart/2008/layout/VerticalCurvedList"/>
    <dgm:cxn modelId="{36721C80-A59E-4DB3-BC59-1D8664F063B9}" type="presParOf" srcId="{5276588C-4408-4A2F-878C-71C9497C57EE}" destId="{1276FEC4-EC4F-462E-9298-6D21BE9A2970}" srcOrd="4" destOrd="0" presId="urn:microsoft.com/office/officeart/2008/layout/VerticalCurvedList"/>
    <dgm:cxn modelId="{AD02FE68-17DB-46D2-9A5F-273D9D579F2C}" type="presParOf" srcId="{1276FEC4-EC4F-462E-9298-6D21BE9A2970}" destId="{EBC38812-3887-4C64-AB30-924A5ADF3400}" srcOrd="0" destOrd="0" presId="urn:microsoft.com/office/officeart/2008/layout/VerticalCurvedList"/>
    <dgm:cxn modelId="{28C537F6-79DF-4AA1-B48B-8D2CCD440B69}" type="presParOf" srcId="{5276588C-4408-4A2F-878C-71C9497C57EE}" destId="{787396F2-4B73-4358-95AC-EB0E688D81E5}" srcOrd="5" destOrd="0" presId="urn:microsoft.com/office/officeart/2008/layout/VerticalCurvedList"/>
    <dgm:cxn modelId="{D2D43646-9D19-49E7-A2BA-13C2B7C01197}" type="presParOf" srcId="{5276588C-4408-4A2F-878C-71C9497C57EE}" destId="{362CB246-AA7B-4E02-9FF3-3F53B110D0BD}" srcOrd="6" destOrd="0" presId="urn:microsoft.com/office/officeart/2008/layout/VerticalCurvedList"/>
    <dgm:cxn modelId="{DDA9715F-C374-4460-9C8A-CE274719815F}" type="presParOf" srcId="{362CB246-AA7B-4E02-9FF3-3F53B110D0BD}" destId="{657F0982-DD66-4EF2-9831-77646D5E17A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15FE4-BC6A-40E0-94AC-9A6928A13BF4}">
      <dsp:nvSpPr>
        <dsp:cNvPr id="0" name=""/>
        <dsp:cNvSpPr/>
      </dsp:nvSpPr>
      <dsp:spPr>
        <a:xfrm>
          <a:off x="-4721575" y="-723751"/>
          <a:ext cx="5623967" cy="5623967"/>
        </a:xfrm>
        <a:prstGeom prst="blockArc">
          <a:avLst>
            <a:gd name="adj1" fmla="val 18900000"/>
            <a:gd name="adj2" fmla="val 2700000"/>
            <a:gd name="adj3" fmla="val 38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FB39DF-7605-4B57-81F6-31014322BAE6}">
      <dsp:nvSpPr>
        <dsp:cNvPr id="0" name=""/>
        <dsp:cNvSpPr/>
      </dsp:nvSpPr>
      <dsp:spPr>
        <a:xfrm>
          <a:off x="580365" y="417646"/>
          <a:ext cx="8255151" cy="8352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3014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/>
            <a:t>Przekazanie  licencji na testy biegłości językowej uczestnikom mobilności </a:t>
          </a:r>
          <a:endParaRPr lang="pl-PL" sz="2800" kern="1200" dirty="0"/>
        </a:p>
      </dsp:txBody>
      <dsp:txXfrm>
        <a:off x="580365" y="417646"/>
        <a:ext cx="8255151" cy="835292"/>
      </dsp:txXfrm>
    </dsp:sp>
    <dsp:sp modelId="{287F7F08-AD61-4B6D-80ED-514099F8E9FB}">
      <dsp:nvSpPr>
        <dsp:cNvPr id="0" name=""/>
        <dsp:cNvSpPr/>
      </dsp:nvSpPr>
      <dsp:spPr>
        <a:xfrm>
          <a:off x="58307" y="313234"/>
          <a:ext cx="1044116" cy="10441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F0995C-DD0D-4E6A-8B0C-A2F174397DF1}">
      <dsp:nvSpPr>
        <dsp:cNvPr id="0" name=""/>
        <dsp:cNvSpPr/>
      </dsp:nvSpPr>
      <dsp:spPr>
        <a:xfrm>
          <a:off x="883994" y="1670585"/>
          <a:ext cx="7951522" cy="8352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3014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/>
            <a:t>Zaproszenie uczestników mobilności do uczestnictwa w kursach na platformie OLS</a:t>
          </a:r>
          <a:endParaRPr lang="pl-PL" sz="2800" b="1" kern="1200" dirty="0"/>
        </a:p>
      </dsp:txBody>
      <dsp:txXfrm>
        <a:off x="883994" y="1670585"/>
        <a:ext cx="7951522" cy="835292"/>
      </dsp:txXfrm>
    </dsp:sp>
    <dsp:sp modelId="{E20DCE9E-BEC3-4E8E-AD34-F994376A2C95}">
      <dsp:nvSpPr>
        <dsp:cNvPr id="0" name=""/>
        <dsp:cNvSpPr/>
      </dsp:nvSpPr>
      <dsp:spPr>
        <a:xfrm>
          <a:off x="361936" y="1566174"/>
          <a:ext cx="1044116" cy="10441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DA78A3-DB74-4235-AC7E-714510BAB979}">
      <dsp:nvSpPr>
        <dsp:cNvPr id="0" name=""/>
        <dsp:cNvSpPr/>
      </dsp:nvSpPr>
      <dsp:spPr>
        <a:xfrm>
          <a:off x="580365" y="2923524"/>
          <a:ext cx="8255151" cy="8352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3014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/>
            <a:t>Monitorowanie stopnia wykorzystania licencji </a:t>
          </a:r>
          <a:endParaRPr lang="pl-PL" sz="2800" kern="1200" dirty="0"/>
        </a:p>
      </dsp:txBody>
      <dsp:txXfrm>
        <a:off x="580365" y="2923524"/>
        <a:ext cx="8255151" cy="835292"/>
      </dsp:txXfrm>
    </dsp:sp>
    <dsp:sp modelId="{122588C9-9113-4152-8CFB-80E4ADFC2898}">
      <dsp:nvSpPr>
        <dsp:cNvPr id="0" name=""/>
        <dsp:cNvSpPr/>
      </dsp:nvSpPr>
      <dsp:spPr>
        <a:xfrm>
          <a:off x="58307" y="2819113"/>
          <a:ext cx="1044116" cy="10441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52143-F719-4FBC-BDCC-770B58630397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4F20BC-A7B1-40EF-9890-63AC3447709D}">
      <dsp:nvSpPr>
        <dsp:cNvPr id="0" name=""/>
        <dsp:cNvSpPr/>
      </dsp:nvSpPr>
      <dsp:spPr>
        <a:xfrm>
          <a:off x="527744" y="387136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3 webinaria z obsługi platformy OLS</a:t>
          </a:r>
          <a:endParaRPr lang="pl-PL" sz="2400" kern="1200" dirty="0"/>
        </a:p>
      </dsp:txBody>
      <dsp:txXfrm>
        <a:off x="527744" y="387136"/>
        <a:ext cx="5475833" cy="812800"/>
      </dsp:txXfrm>
    </dsp:sp>
    <dsp:sp modelId="{845E8E80-416C-4679-9FCE-2FEE9272EEE6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56643E-8C02-48FB-B6D0-8B4F3CE576B0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wrzesień, październik, listopad 2018</a:t>
          </a:r>
          <a:endParaRPr lang="pl-PL" sz="2400" kern="1200" dirty="0"/>
        </a:p>
      </dsp:txBody>
      <dsp:txXfrm>
        <a:off x="860432" y="1625599"/>
        <a:ext cx="5180380" cy="812800"/>
      </dsp:txXfrm>
    </dsp:sp>
    <dsp:sp modelId="{EBC38812-3887-4C64-AB30-924A5ADF3400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396F2-4B73-4358-95AC-EB0E688D81E5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informacja na e-mail osoby wpisanej jako OLS </a:t>
          </a:r>
          <a:r>
            <a:rPr lang="pl-PL" sz="2400" kern="1200" dirty="0" err="1" smtClean="0"/>
            <a:t>contact</a:t>
          </a:r>
          <a:endParaRPr lang="pl-PL" sz="2400" kern="1200" dirty="0"/>
        </a:p>
      </dsp:txBody>
      <dsp:txXfrm>
        <a:off x="564979" y="2844800"/>
        <a:ext cx="5475833" cy="812800"/>
      </dsp:txXfrm>
    </dsp:sp>
    <dsp:sp modelId="{657F0982-DD66-4EF2-9831-77646D5E17AD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AD1ED-0C7F-4D16-AC58-CF46F4FF1A47}" type="datetimeFigureOut">
              <a:rPr lang="fr-BE" smtClean="0"/>
              <a:t>14/06/2018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2E92E-D66C-4D9A-8C67-B93759AEDA9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0588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223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asmus+ OLS L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ltissia-PC\Documents\ERASMUS\Outils COM\Presentation\Presentation LC Pwt\LA\Assessment_APRIL1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" y="-19163"/>
            <a:ext cx="9141096" cy="687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4125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asmus+ OLS LA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ltissia-PC\Documents\ERASMUS\Outils COM\Presentation\Presentation LC Pwt\LA\Assessment_APRIL15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50"/>
            <a:ext cx="91610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3321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asmus+ OLS CEFR Ski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tissia-PC\Documents\ERASMUS\Outils COM\Presentation\Presentation LC Pwt\LA\Assessment_APRIL15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269489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asmus+ OLS LA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8278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asmus+ OLS LA - L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tissia-PC\Documents\ERASMUS\Outils COM\Presentation\Presentation LC Pwt\LA\Assessment_APRIL157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4795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asmus+ OLS Sooner Be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tissia-PC\Documents\ERASMUS\Outils COM\Presentation\Presentation LC Pwt\LA\Assessment_APRIL15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2673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asmus+ OLS Language cour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ltissia-PC\Documents\ERASMUS\Outils COM\Presentation\Presentation LC Pwt\Essai2\language_course_illustration_isolation_no_flight7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2"/>
            <a:ext cx="9189406" cy="685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2352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where anyt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ltissia-PC\Documents\ERASMUS\Outils COM\Presentation\Presentation LC Pwt\Essai2\language_course_illustration_isolation_no_flight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" y="1"/>
            <a:ext cx="9165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34297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ltissia-PC\Documents\ERASMUS\Outils COM\Presentation\Presentation LC Pwt\Essai2\language_course_illustration_isolation_no_flight9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35626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ltissia-PC\Documents\ERASMUS\Outils COM\Presentation\Presentation LC Pwt\Essai2\language_course_illustration_isolation_no_flight10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31"/>
            <a:ext cx="9144000" cy="685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9603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91313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ltissia-PC\Documents\ERASMUS\Outils COM\Presentation\Presentation LC Pwt\Essai2\language_course_illustration_isolation_no_flight1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35344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 coac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ltissia-PC\Documents\ERASMUS\Outils COM\Presentation\Presentation LC Pwt\Essai2\language_course_illustration_isolation_no_flight1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00194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ltissia-PC\Documents\ERASMUS\Outils COM\Presentation\Presentation LC Pwt\Essai2\language_course_illustration_isolation_no_bubble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39768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ltissia-PC\Documents\ERASMUS\Outils COM\Presentation\Presentation LC Pwt\Essai2\language_course_illustration_isolation_no_flight1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36980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Cs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tissia-PC\Documents\ERASMUS\Outils COM\Presentation\Presentation LC Pwt\Essai2\language_course_illustration_isolation_no_bubble1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61061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oring se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tissia-PC\Documents\ERASMUS\Outils COM\Presentation\Presentation LC Pwt\Essai2\language_course_illustration_isolation_no_bubble1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803"/>
            <a:ext cx="9144000" cy="687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62864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jo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tissia-PC\Documents\ERASMUS\Outils COM\Presentation\Presentation LC Pwt\Essai2\language_course_illustration_isolation_no_flight16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2002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oner Be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tissia-PC\Documents\ERASMUS\Outils COM\Presentation\Presentation LC Pwt\Essai2\language_course_illustration_isolation_no_bubble17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6901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62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mi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tissia-PC\Documents\ERASMUS\Outils COM\Presentation\Presentation LC Pwt\Essai2\language_course_illustration_isolation_no_flight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titre 1"/>
          <p:cNvSpPr txBox="1">
            <a:spLocks/>
          </p:cNvSpPr>
          <p:nvPr userDrawn="1"/>
        </p:nvSpPr>
        <p:spPr>
          <a:xfrm>
            <a:off x="457200" y="0"/>
            <a:ext cx="82296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245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 anywh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tissia-PC\Documents\ERASMUS\Outils COM\Presentation\Presentation LC Pwt\Essai2\language_course_illustration_isolation_no_flight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titre 1"/>
          <p:cNvSpPr txBox="1">
            <a:spLocks/>
          </p:cNvSpPr>
          <p:nvPr userDrawn="1"/>
        </p:nvSpPr>
        <p:spPr>
          <a:xfrm>
            <a:off x="457200" y="0"/>
            <a:ext cx="82296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0761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asmus+ OL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tissia-PC\Documents\ERASMUS\Outils COM\Presentation\Presentation LC Pwt\Essai2\language_course_illustration_isolation_no_bubble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76085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asmus+ OL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tissia-PC\Documents\ERASMUS\Outils COM\Presentation\Presentation LC Pwt\Essai2\language_course_illustration_isolation_no_bubble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19436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asmus+ OLS Langu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ltissia-PC\Documents\ERASMUS\Outils COM\Presentation\Presentation LC Pwt\Background_images\Flag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29470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asmus+ OLS_prerequis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tissia-PC\Documents\ERASMUS\Outils COM\Presentation\Presentation LC Pwt\LA\Assessment_APRIL1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42604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asmus+ OLS Assessment 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ltissia-PC\Documents\ERASMUS\Outils COM\Presentation\Presentation LC Pwt\LA\Assessment_APRIL15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239219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ltissia-PC\Documents\ERASMUS\Outils COM\Presentation\Presentation LC Pwt\Essai2\language_course_illustration_isolation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3347864" y="2276872"/>
            <a:ext cx="2232248" cy="1224928"/>
          </a:xfrm>
          <a:prstGeom prst="wedgeRectCallout">
            <a:avLst>
              <a:gd name="adj1" fmla="val -43070"/>
              <a:gd name="adj2" fmla="val 7173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8643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titre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31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5448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51" r:id="rId2"/>
    <p:sldLayoutId id="2147483652" r:id="rId3"/>
    <p:sldLayoutId id="2147483681" r:id="rId4"/>
    <p:sldLayoutId id="2147483682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83" r:id="rId21"/>
    <p:sldLayoutId id="2147483673" r:id="rId22"/>
    <p:sldLayoutId id="2147483680" r:id="rId23"/>
    <p:sldLayoutId id="2147483684" r:id="rId24"/>
    <p:sldLayoutId id="2147483676" r:id="rId25"/>
    <p:sldLayoutId id="2147483685" r:id="rId26"/>
    <p:sldLayoutId id="2147483696" r:id="rId2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D3185-B998-415A-B341-359525079D6B}" type="datetimeFigureOut">
              <a:rPr lang="fr-BE" smtClean="0"/>
              <a:t>14/06/2018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713B8-4E95-4DB5-93B1-9F66E3F789CA}" type="slidenum">
              <a:rPr lang="fr-BE" smtClean="0"/>
              <a:t>‹#›</a:t>
            </a:fld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54347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://www.youtube.com/playlist?list=PLJmEREKFYU8U_GYsj0c-nR56iVp4q1ud4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www.youtube.com/watch?v=sFDvVk87DDQ&amp;index=19&amp;list=PLJmEREKFYU8U_GYsj0c-nR56iVp4q1ud4" TargetMode="Externa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h/g3i350ae66544yh/AAA0xP82KBPE3rJRV_MPkZhHa?dl=0&amp;preview=VET+Learner's+Video+Guide+for+the+Erasmus%2B+OLS+language+assessment.mp4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hyperlink" Target="https://www.dropbox.com/sh/ft1dc6r17qlrp9s/AADYndd6DOSGEMjrV8WTXPG5a?dl=0&amp;preview=VET+teacher's+video+guide+for+the+Erasmus%2B+OLS+Language+course.mp4" TargetMode="External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www.dropbox.com/sh/2o06djsnz4ge0dh/AAC972V_GStuIuja4fLTbOvia?dl=0&amp;preview=OLS+General+Teacher's+Video+Guide+for+the+Erasmus%2B+OLS+language+course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hyperlink" Target="https://www.dropbox.com/sh/g3i350ae66544yh/AAA0xP82KBPE3rJRV_MPkZhHa?dl=0&amp;preview=VET+Learner's+Video+Guide+for+the+Erasmus%2B+OLS+language+assessment.mp4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3347864" y="5373389"/>
            <a:ext cx="2303463" cy="1223963"/>
          </a:xfrm>
          <a:prstGeom prst="rect">
            <a:avLst/>
          </a:prstGeom>
        </p:spPr>
        <p:txBody>
          <a:bodyPr/>
          <a:lstStyle/>
          <a:p>
            <a:r>
              <a:rPr lang="pl-PL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Wykorzystaj w pełni swoją przygodę </a:t>
            </a:r>
            <a:br>
              <a:rPr lang="pl-PL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pl-PL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z programem</a:t>
            </a:r>
            <a:br>
              <a:rPr lang="pl-PL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pl-PL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Erasmus+</a:t>
            </a:r>
            <a:endParaRPr lang="fr-BE" sz="20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347864" y="2276872"/>
            <a:ext cx="2289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Testy i kursy językowe </a:t>
            </a:r>
          </a:p>
          <a:p>
            <a:pPr algn="ctr"/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on-line</a:t>
            </a:r>
            <a:endParaRPr lang="pl-PL" sz="2400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06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611560" y="188640"/>
            <a:ext cx="7886700" cy="831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 smtClean="0"/>
              <a:t>Erasmus+ OLS: </a:t>
            </a:r>
            <a:r>
              <a:rPr lang="pl-PL" sz="3600" b="1" dirty="0" smtClean="0">
                <a:solidFill>
                  <a:schemeClr val="bg1"/>
                </a:solidFill>
              </a:rPr>
              <a:t>kursy -</a:t>
            </a:r>
            <a:r>
              <a:rPr lang="pl-PL" sz="3600" b="1" dirty="0" smtClean="0"/>
              <a:t> </a:t>
            </a:r>
            <a:r>
              <a:rPr lang="pl-PL" sz="3600" b="1" dirty="0" smtClean="0">
                <a:solidFill>
                  <a:srgbClr val="FFFFFF"/>
                </a:solidFill>
              </a:rPr>
              <a:t>kompetencje</a:t>
            </a:r>
            <a:endParaRPr lang="pl-PL" sz="3600" b="1" dirty="0">
              <a:solidFill>
                <a:srgbClr val="FFFFFF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827584" y="4359423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pisanie</a:t>
            </a:r>
            <a:endParaRPr lang="pl-PL" sz="24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699792" y="5306021"/>
            <a:ext cx="1455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mówienie</a:t>
            </a:r>
            <a:endParaRPr lang="pl-PL" sz="24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076056" y="5291897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słuchanie</a:t>
            </a:r>
            <a:endParaRPr lang="pl-PL" sz="2400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308304" y="4380901"/>
            <a:ext cx="1232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czytanie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2040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611560" y="188639"/>
            <a:ext cx="7886700" cy="831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 smtClean="0"/>
              <a:t>Erasmus+ OLS:</a:t>
            </a:r>
            <a:r>
              <a:rPr lang="pl-PL" sz="3600" b="1" dirty="0" smtClean="0">
                <a:solidFill>
                  <a:schemeClr val="bg1"/>
                </a:solidFill>
              </a:rPr>
              <a:t> kursy - </a:t>
            </a:r>
            <a:r>
              <a:rPr lang="pl-PL" sz="3600" b="1" dirty="0" smtClean="0">
                <a:solidFill>
                  <a:srgbClr val="FFFFFF"/>
                </a:solidFill>
              </a:rPr>
              <a:t>aktywności</a:t>
            </a:r>
            <a:endParaRPr lang="pl-PL" sz="3600" b="1" dirty="0">
              <a:solidFill>
                <a:srgbClr val="FFFFFF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7543" y="2276872"/>
            <a:ext cx="365600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b="1" dirty="0" smtClean="0"/>
              <a:t>tematy z życia codziennego </a:t>
            </a:r>
            <a:br>
              <a:rPr lang="pl-PL" b="1" dirty="0" smtClean="0"/>
            </a:br>
            <a:r>
              <a:rPr lang="pl-PL" b="1" dirty="0" smtClean="0"/>
              <a:t>i zawodowego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b="1" dirty="0" smtClean="0"/>
              <a:t>ćwiczenia z wymowy, nagrania</a:t>
            </a:r>
          </a:p>
          <a:p>
            <a:pPr marL="358775" indent="-358775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l-PL" b="1" dirty="0" smtClean="0"/>
              <a:t>codziennie nowe wideo </a:t>
            </a:r>
            <a:br>
              <a:rPr lang="pl-PL" b="1" dirty="0" smtClean="0"/>
            </a:br>
            <a:r>
              <a:rPr lang="pl-PL" b="1" dirty="0" smtClean="0"/>
              <a:t>z </a:t>
            </a:r>
            <a:r>
              <a:rPr lang="pl-PL" b="1" dirty="0"/>
              <a:t>aktualnościami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b="1" dirty="0" smtClean="0"/>
              <a:t>ćwiczenia gramatyczne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b="1" dirty="0" smtClean="0"/>
              <a:t>ćwiczenia ze słuchania i dyktanda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49094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aśnienie owalne 10"/>
          <p:cNvSpPr/>
          <p:nvPr/>
        </p:nvSpPr>
        <p:spPr>
          <a:xfrm>
            <a:off x="323528" y="1513400"/>
            <a:ext cx="2664296" cy="1794322"/>
          </a:xfrm>
          <a:prstGeom prst="wedgeEllipseCallout">
            <a:avLst>
              <a:gd name="adj1" fmla="val -22359"/>
              <a:gd name="adj2" fmla="val 5852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v</a:t>
            </a:r>
            <a:endParaRPr lang="pl-PL" dirty="0"/>
          </a:p>
        </p:txBody>
      </p:sp>
      <p:sp>
        <p:nvSpPr>
          <p:cNvPr id="9" name="Objaśnienie owalne 8"/>
          <p:cNvSpPr/>
          <p:nvPr/>
        </p:nvSpPr>
        <p:spPr>
          <a:xfrm>
            <a:off x="3051287" y="2291235"/>
            <a:ext cx="3096344" cy="2085292"/>
          </a:xfrm>
          <a:prstGeom prst="wedgeEllipseCallout">
            <a:avLst>
              <a:gd name="adj1" fmla="val 5161"/>
              <a:gd name="adj2" fmla="val 6000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v</a:t>
            </a:r>
            <a:endParaRPr lang="pl-PL" dirty="0"/>
          </a:p>
        </p:txBody>
      </p:sp>
      <p:sp>
        <p:nvSpPr>
          <p:cNvPr id="7" name="Objaśnienie owalne 6"/>
          <p:cNvSpPr/>
          <p:nvPr/>
        </p:nvSpPr>
        <p:spPr>
          <a:xfrm>
            <a:off x="5615608" y="836712"/>
            <a:ext cx="3528392" cy="2376264"/>
          </a:xfrm>
          <a:prstGeom prst="wedgeEllipseCallout">
            <a:avLst>
              <a:gd name="adj1" fmla="val 15516"/>
              <a:gd name="adj2" fmla="val 6000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v</a:t>
            </a: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611560" y="116632"/>
            <a:ext cx="78867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 smtClean="0"/>
              <a:t>Erasmus+ OLS: </a:t>
            </a:r>
            <a:r>
              <a:rPr lang="pl-PL" sz="3600" b="1" dirty="0" smtClean="0">
                <a:solidFill>
                  <a:srgbClr val="FFFFFF"/>
                </a:solidFill>
              </a:rPr>
              <a:t>live coaching</a:t>
            </a:r>
          </a:p>
          <a:p>
            <a:r>
              <a:rPr lang="pl-PL" sz="3600" b="1" i="1" dirty="0" smtClean="0">
                <a:solidFill>
                  <a:schemeClr val="tx2">
                    <a:lumMod val="75000"/>
                  </a:schemeClr>
                </a:solidFill>
              </a:rPr>
              <a:t>więcej niż kurs</a:t>
            </a:r>
            <a:endParaRPr lang="pl-PL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831632" y="1052735"/>
            <a:ext cx="30963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err="1" smtClean="0"/>
              <a:t>MOOCs</a:t>
            </a:r>
            <a:endParaRPr lang="pl-PL" sz="1600" b="1" dirty="0" smtClean="0"/>
          </a:p>
          <a:p>
            <a:pPr algn="ctr"/>
            <a:r>
              <a:rPr lang="pl-PL" sz="1600" b="1" dirty="0" smtClean="0"/>
              <a:t>masowe </a:t>
            </a:r>
            <a:r>
              <a:rPr lang="pl-PL" sz="1600" b="1" dirty="0"/>
              <a:t>otwarte kursy </a:t>
            </a:r>
            <a:r>
              <a:rPr lang="pl-PL" sz="1600" b="1" dirty="0" smtClean="0"/>
              <a:t>online </a:t>
            </a:r>
            <a:r>
              <a:rPr lang="pl-PL" sz="1600" dirty="0" smtClean="0"/>
              <a:t>interaktywne </a:t>
            </a:r>
            <a:r>
              <a:rPr lang="pl-PL" sz="1600" dirty="0"/>
              <a:t>widea edukacyjne stworzone </a:t>
            </a:r>
            <a:r>
              <a:rPr lang="pl-PL" sz="1600" dirty="0" smtClean="0"/>
              <a:t>przez tutorów</a:t>
            </a:r>
            <a:r>
              <a:rPr lang="pl-PL" sz="1600" dirty="0"/>
              <a:t>, 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którzy </a:t>
            </a:r>
            <a:r>
              <a:rPr lang="pl-PL" sz="1600" dirty="0"/>
              <a:t>są </a:t>
            </a:r>
            <a:r>
              <a:rPr lang="pl-PL" sz="1600" dirty="0" smtClean="0"/>
              <a:t>native speakerami</a:t>
            </a:r>
            <a:r>
              <a:rPr lang="pl-PL" sz="1600" dirty="0"/>
              <a:t>. </a:t>
            </a:r>
            <a:endParaRPr lang="pl-PL" sz="1600" dirty="0" smtClean="0"/>
          </a:p>
          <a:p>
            <a:pPr algn="ctr"/>
            <a:r>
              <a:rPr lang="pl-PL" sz="1600" dirty="0" smtClean="0"/>
              <a:t>Podczas </a:t>
            </a:r>
            <a:r>
              <a:rPr lang="pl-PL" sz="1600" dirty="0"/>
              <a:t>lekcji dostępna jest funkcja czatu z tutorem, </a:t>
            </a:r>
            <a:r>
              <a:rPr lang="pl-PL" sz="1600" dirty="0" smtClean="0"/>
              <a:t>jak również </a:t>
            </a:r>
            <a:br>
              <a:rPr lang="pl-PL" sz="1600" dirty="0" smtClean="0"/>
            </a:br>
            <a:r>
              <a:rPr lang="pl-PL" sz="1600" dirty="0" smtClean="0"/>
              <a:t>z </a:t>
            </a:r>
            <a:r>
              <a:rPr lang="pl-PL" sz="1600" dirty="0"/>
              <a:t>innymi </a:t>
            </a:r>
            <a:r>
              <a:rPr lang="pl-PL" sz="1600" dirty="0" smtClean="0"/>
              <a:t>uczestnikami.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178213" y="2356883"/>
            <a:ext cx="275339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/>
              <a:t>Wirtualne klasy</a:t>
            </a:r>
          </a:p>
          <a:p>
            <a:pPr algn="ctr"/>
            <a:r>
              <a:rPr lang="pl-PL" sz="1600" dirty="0" smtClean="0"/>
              <a:t>prywatne </a:t>
            </a:r>
            <a:r>
              <a:rPr lang="pl-PL" sz="1600" dirty="0"/>
              <a:t>lekcje </a:t>
            </a:r>
            <a:r>
              <a:rPr lang="pl-PL" sz="1600" dirty="0" smtClean="0"/>
              <a:t>online prowadzone przez native speakera. </a:t>
            </a:r>
            <a:r>
              <a:rPr lang="pl-PL" sz="1600" dirty="0"/>
              <a:t>Możliwa jest interakcja z </a:t>
            </a:r>
            <a:r>
              <a:rPr lang="pl-PL" sz="1600" dirty="0" smtClean="0"/>
              <a:t>tutorem oraz </a:t>
            </a:r>
            <a:r>
              <a:rPr lang="pl-PL" sz="1600" dirty="0"/>
              <a:t>innymi uczestnikami </a:t>
            </a:r>
            <a:endParaRPr lang="pl-PL" sz="1600" dirty="0" smtClean="0"/>
          </a:p>
          <a:p>
            <a:pPr algn="ctr"/>
            <a:r>
              <a:rPr lang="pl-PL" sz="1600" dirty="0" smtClean="0"/>
              <a:t>(</a:t>
            </a:r>
            <a:r>
              <a:rPr lang="pl-PL" sz="1600" dirty="0"/>
              <a:t>maksymalnie do 6 osób).</a:t>
            </a:r>
          </a:p>
          <a:p>
            <a:pPr algn="ctr"/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40017" y="1707284"/>
            <a:ext cx="25202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/>
              <a:t>Forum</a:t>
            </a:r>
          </a:p>
          <a:p>
            <a:pPr algn="ctr"/>
            <a:r>
              <a:rPr lang="pl-PL" sz="1600" dirty="0" smtClean="0"/>
              <a:t>miejsce </a:t>
            </a:r>
            <a:r>
              <a:rPr lang="pl-PL" sz="1600" dirty="0"/>
              <a:t>wymiany pomysłów z </a:t>
            </a:r>
            <a:r>
              <a:rPr lang="pl-PL" sz="1600" dirty="0" smtClean="0"/>
              <a:t>innymi uczestnikami </a:t>
            </a:r>
            <a:br>
              <a:rPr lang="pl-PL" sz="1600" dirty="0" smtClean="0"/>
            </a:br>
            <a:r>
              <a:rPr lang="pl-PL" sz="1600" dirty="0" smtClean="0"/>
              <a:t>i </a:t>
            </a:r>
            <a:r>
              <a:rPr lang="pl-PL" sz="1600" dirty="0"/>
              <a:t>tutorem w </a:t>
            </a:r>
            <a:r>
              <a:rPr lang="pl-PL" sz="1600" dirty="0" smtClean="0"/>
              <a:t>języku mobilności</a:t>
            </a:r>
            <a:r>
              <a:rPr lang="pl-PL" sz="1600" dirty="0"/>
              <a:t>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334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628066" y="332656"/>
            <a:ext cx="7886700" cy="831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 smtClean="0"/>
              <a:t>Rola i obowiązki Beneficjenta</a:t>
            </a:r>
            <a:endParaRPr lang="pl-PL" sz="3600" b="1" dirty="0">
              <a:solidFill>
                <a:srgbClr val="FFFFFF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84297628"/>
              </p:ext>
            </p:extLst>
          </p:nvPr>
        </p:nvGraphicFramePr>
        <p:xfrm>
          <a:off x="0" y="1412776"/>
          <a:ext cx="8892480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44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55776" y="2646204"/>
            <a:ext cx="3959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erasmusplusols.eu </a:t>
            </a:r>
          </a:p>
        </p:txBody>
      </p:sp>
    </p:spTree>
    <p:extLst>
      <p:ext uri="{BB962C8B-B14F-4D97-AF65-F5344CB8AC3E}">
        <p14:creationId xmlns:p14="http://schemas.microsoft.com/office/powerpoint/2010/main" val="184193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922146" cy="571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y ze strzałką 3"/>
          <p:cNvCxnSpPr/>
          <p:nvPr/>
        </p:nvCxnSpPr>
        <p:spPr>
          <a:xfrm>
            <a:off x="8604448" y="404664"/>
            <a:ext cx="0" cy="7920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 flipH="1">
            <a:off x="4716016" y="1268760"/>
            <a:ext cx="504056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zakrzywiony 9"/>
          <p:cNvCxnSpPr/>
          <p:nvPr/>
        </p:nvCxnSpPr>
        <p:spPr>
          <a:xfrm>
            <a:off x="4283968" y="1976140"/>
            <a:ext cx="576064" cy="12700"/>
          </a:xfrm>
          <a:prstGeom prst="curvedConnector3">
            <a:avLst/>
          </a:prstGeom>
          <a:ln w="2540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zakrzywiony 13"/>
          <p:cNvCxnSpPr/>
          <p:nvPr/>
        </p:nvCxnSpPr>
        <p:spPr>
          <a:xfrm>
            <a:off x="6372200" y="4581128"/>
            <a:ext cx="936104" cy="12700"/>
          </a:xfrm>
          <a:prstGeom prst="curvedConnector3">
            <a:avLst/>
          </a:prstGeom>
          <a:ln w="2540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ostokąt 15"/>
          <p:cNvSpPr/>
          <p:nvPr/>
        </p:nvSpPr>
        <p:spPr>
          <a:xfrm>
            <a:off x="134562" y="154377"/>
            <a:ext cx="3959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FF0000"/>
                </a:solidFill>
              </a:rPr>
              <a:t>erasmusplusols.eu </a:t>
            </a:r>
          </a:p>
        </p:txBody>
      </p:sp>
      <p:sp>
        <p:nvSpPr>
          <p:cNvPr id="9" name="Webpage"/>
          <p:cNvSpPr>
            <a:spLocks noEditPoints="1" noChangeArrowheads="1"/>
          </p:cNvSpPr>
          <p:nvPr/>
        </p:nvSpPr>
        <p:spPr bwMode="auto">
          <a:xfrm>
            <a:off x="27215" y="0"/>
            <a:ext cx="968268" cy="1295570"/>
          </a:xfrm>
          <a:custGeom>
            <a:avLst/>
            <a:gdLst>
              <a:gd name="T0" fmla="*/ 5187 w 21600"/>
              <a:gd name="T1" fmla="*/ 21600 h 21600"/>
              <a:gd name="T2" fmla="*/ 0 w 21600"/>
              <a:gd name="T3" fmla="*/ 17509 h 21600"/>
              <a:gd name="T4" fmla="*/ 21600 w 21600"/>
              <a:gd name="T5" fmla="*/ 0 h 21600"/>
              <a:gd name="T6" fmla="*/ 0 w 21600"/>
              <a:gd name="T7" fmla="*/ 0 h 21600"/>
              <a:gd name="T8" fmla="*/ 10800 w 21600"/>
              <a:gd name="T9" fmla="*/ 0 h 21600"/>
              <a:gd name="T10" fmla="*/ 21600 w 21600"/>
              <a:gd name="T11" fmla="*/ 0 h 21600"/>
              <a:gd name="T12" fmla="*/ 21600 w 21600"/>
              <a:gd name="T13" fmla="*/ 10800 h 21600"/>
              <a:gd name="T14" fmla="*/ 21600 w 21600"/>
              <a:gd name="T15" fmla="*/ 21600 h 21600"/>
              <a:gd name="T16" fmla="*/ 10800 w 21600"/>
              <a:gd name="T17" fmla="*/ 21600 h 21600"/>
              <a:gd name="T18" fmla="*/ 0 w 21600"/>
              <a:gd name="T19" fmla="*/ 10800 h 21600"/>
              <a:gd name="T20" fmla="*/ 1955 w 21600"/>
              <a:gd name="T21" fmla="*/ 12829 h 21600"/>
              <a:gd name="T22" fmla="*/ 19814 w 21600"/>
              <a:gd name="T23" fmla="*/ 207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9184" y="949"/>
                </a:moveTo>
                <a:lnTo>
                  <a:pt x="9758" y="1309"/>
                </a:lnTo>
                <a:lnTo>
                  <a:pt x="11544" y="1292"/>
                </a:lnTo>
                <a:lnTo>
                  <a:pt x="12437" y="1292"/>
                </a:lnTo>
                <a:lnTo>
                  <a:pt x="13414" y="1161"/>
                </a:lnTo>
                <a:lnTo>
                  <a:pt x="13648" y="1243"/>
                </a:lnTo>
                <a:lnTo>
                  <a:pt x="13542" y="1390"/>
                </a:lnTo>
                <a:lnTo>
                  <a:pt x="13967" y="1849"/>
                </a:lnTo>
                <a:lnTo>
                  <a:pt x="14562" y="2520"/>
                </a:lnTo>
                <a:lnTo>
                  <a:pt x="14669" y="3223"/>
                </a:lnTo>
                <a:lnTo>
                  <a:pt x="14796" y="3518"/>
                </a:lnTo>
                <a:lnTo>
                  <a:pt x="15264" y="3665"/>
                </a:lnTo>
                <a:lnTo>
                  <a:pt x="15753" y="3518"/>
                </a:lnTo>
                <a:lnTo>
                  <a:pt x="15902" y="2978"/>
                </a:lnTo>
                <a:lnTo>
                  <a:pt x="16008" y="2323"/>
                </a:lnTo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 extrusionOk="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  <a:path w="21600" h="21600" extrusionOk="0">
                <a:moveTo>
                  <a:pt x="5591" y="10620"/>
                </a:moveTo>
                <a:lnTo>
                  <a:pt x="6122" y="10996"/>
                </a:lnTo>
                <a:lnTo>
                  <a:pt x="6696" y="11340"/>
                </a:lnTo>
                <a:lnTo>
                  <a:pt x="7313" y="11618"/>
                </a:lnTo>
                <a:lnTo>
                  <a:pt x="7972" y="11863"/>
                </a:lnTo>
                <a:lnTo>
                  <a:pt x="8652" y="12060"/>
                </a:lnTo>
                <a:lnTo>
                  <a:pt x="9396" y="12190"/>
                </a:lnTo>
                <a:lnTo>
                  <a:pt x="10119" y="12272"/>
                </a:lnTo>
                <a:lnTo>
                  <a:pt x="10906" y="12305"/>
                </a:lnTo>
                <a:lnTo>
                  <a:pt x="11650" y="12272"/>
                </a:lnTo>
                <a:lnTo>
                  <a:pt x="12373" y="12190"/>
                </a:lnTo>
                <a:lnTo>
                  <a:pt x="13117" y="12060"/>
                </a:lnTo>
                <a:lnTo>
                  <a:pt x="13797" y="11863"/>
                </a:lnTo>
                <a:lnTo>
                  <a:pt x="14456" y="11618"/>
                </a:lnTo>
                <a:lnTo>
                  <a:pt x="15073" y="11340"/>
                </a:lnTo>
                <a:lnTo>
                  <a:pt x="15647" y="11029"/>
                </a:lnTo>
                <a:lnTo>
                  <a:pt x="16178" y="10652"/>
                </a:lnTo>
                <a:lnTo>
                  <a:pt x="16667" y="10243"/>
                </a:lnTo>
                <a:lnTo>
                  <a:pt x="17071" y="9801"/>
                </a:lnTo>
                <a:lnTo>
                  <a:pt x="17475" y="9327"/>
                </a:lnTo>
                <a:lnTo>
                  <a:pt x="17815" y="8820"/>
                </a:lnTo>
                <a:lnTo>
                  <a:pt x="18049" y="8296"/>
                </a:lnTo>
                <a:lnTo>
                  <a:pt x="18262" y="7723"/>
                </a:lnTo>
                <a:lnTo>
                  <a:pt x="18347" y="7134"/>
                </a:lnTo>
                <a:lnTo>
                  <a:pt x="18389" y="6561"/>
                </a:lnTo>
                <a:lnTo>
                  <a:pt x="18347" y="5956"/>
                </a:lnTo>
                <a:lnTo>
                  <a:pt x="18262" y="5400"/>
                </a:lnTo>
                <a:lnTo>
                  <a:pt x="18049" y="4827"/>
                </a:lnTo>
                <a:lnTo>
                  <a:pt x="17815" y="4303"/>
                </a:lnTo>
                <a:lnTo>
                  <a:pt x="17475" y="3796"/>
                </a:lnTo>
                <a:lnTo>
                  <a:pt x="17114" y="3321"/>
                </a:lnTo>
                <a:lnTo>
                  <a:pt x="16710" y="2880"/>
                </a:lnTo>
                <a:lnTo>
                  <a:pt x="16221" y="2470"/>
                </a:lnTo>
                <a:lnTo>
                  <a:pt x="15689" y="2094"/>
                </a:lnTo>
                <a:lnTo>
                  <a:pt x="15115" y="1750"/>
                </a:lnTo>
                <a:lnTo>
                  <a:pt x="14499" y="1472"/>
                </a:lnTo>
                <a:lnTo>
                  <a:pt x="13797" y="1227"/>
                </a:lnTo>
                <a:lnTo>
                  <a:pt x="13117" y="1030"/>
                </a:lnTo>
                <a:lnTo>
                  <a:pt x="12415" y="883"/>
                </a:lnTo>
                <a:lnTo>
                  <a:pt x="11650" y="818"/>
                </a:lnTo>
                <a:lnTo>
                  <a:pt x="10906" y="785"/>
                </a:lnTo>
                <a:lnTo>
                  <a:pt x="10119" y="818"/>
                </a:lnTo>
                <a:lnTo>
                  <a:pt x="9396" y="883"/>
                </a:lnTo>
                <a:lnTo>
                  <a:pt x="8652" y="1030"/>
                </a:lnTo>
                <a:lnTo>
                  <a:pt x="8014" y="1227"/>
                </a:lnTo>
                <a:lnTo>
                  <a:pt x="7355" y="1440"/>
                </a:lnTo>
                <a:lnTo>
                  <a:pt x="6739" y="1750"/>
                </a:lnTo>
                <a:lnTo>
                  <a:pt x="6122" y="2061"/>
                </a:lnTo>
                <a:lnTo>
                  <a:pt x="5591" y="2438"/>
                </a:lnTo>
                <a:lnTo>
                  <a:pt x="5102" y="2847"/>
                </a:lnTo>
                <a:lnTo>
                  <a:pt x="4698" y="3289"/>
                </a:lnTo>
                <a:lnTo>
                  <a:pt x="4294" y="3763"/>
                </a:lnTo>
                <a:lnTo>
                  <a:pt x="3996" y="4270"/>
                </a:lnTo>
                <a:lnTo>
                  <a:pt x="3720" y="4794"/>
                </a:lnTo>
                <a:lnTo>
                  <a:pt x="3550" y="5367"/>
                </a:lnTo>
                <a:lnTo>
                  <a:pt x="3422" y="5956"/>
                </a:lnTo>
                <a:lnTo>
                  <a:pt x="3380" y="6561"/>
                </a:lnTo>
                <a:lnTo>
                  <a:pt x="3422" y="7134"/>
                </a:lnTo>
                <a:lnTo>
                  <a:pt x="3550" y="7690"/>
                </a:lnTo>
                <a:lnTo>
                  <a:pt x="3720" y="8263"/>
                </a:lnTo>
                <a:lnTo>
                  <a:pt x="3954" y="8787"/>
                </a:lnTo>
                <a:lnTo>
                  <a:pt x="4294" y="9294"/>
                </a:lnTo>
                <a:lnTo>
                  <a:pt x="4655" y="9769"/>
                </a:lnTo>
                <a:lnTo>
                  <a:pt x="5102" y="10210"/>
                </a:lnTo>
                <a:lnTo>
                  <a:pt x="5591" y="10620"/>
                </a:lnTo>
                <a:close/>
              </a:path>
              <a:path w="21600" h="21600" extrusionOk="0">
                <a:moveTo>
                  <a:pt x="3401" y="6021"/>
                </a:moveTo>
                <a:lnTo>
                  <a:pt x="4039" y="5530"/>
                </a:lnTo>
                <a:lnTo>
                  <a:pt x="4294" y="4892"/>
                </a:lnTo>
                <a:lnTo>
                  <a:pt x="4677" y="4156"/>
                </a:lnTo>
                <a:lnTo>
                  <a:pt x="5166" y="3763"/>
                </a:lnTo>
                <a:lnTo>
                  <a:pt x="5378" y="3354"/>
                </a:lnTo>
                <a:lnTo>
                  <a:pt x="5293" y="2732"/>
                </a:lnTo>
                <a:moveTo>
                  <a:pt x="3507" y="7380"/>
                </a:moveTo>
                <a:lnTo>
                  <a:pt x="3890" y="7200"/>
                </a:lnTo>
                <a:lnTo>
                  <a:pt x="4103" y="7249"/>
                </a:lnTo>
                <a:lnTo>
                  <a:pt x="4400" y="7527"/>
                </a:lnTo>
                <a:lnTo>
                  <a:pt x="4719" y="7674"/>
                </a:lnTo>
                <a:lnTo>
                  <a:pt x="5293" y="7641"/>
                </a:lnTo>
                <a:lnTo>
                  <a:pt x="5740" y="7543"/>
                </a:lnTo>
                <a:lnTo>
                  <a:pt x="6144" y="7543"/>
                </a:lnTo>
                <a:lnTo>
                  <a:pt x="6526" y="7821"/>
                </a:lnTo>
                <a:lnTo>
                  <a:pt x="6569" y="8312"/>
                </a:lnTo>
                <a:lnTo>
                  <a:pt x="6059" y="8852"/>
                </a:lnTo>
                <a:lnTo>
                  <a:pt x="5803" y="8967"/>
                </a:lnTo>
                <a:lnTo>
                  <a:pt x="5803" y="9147"/>
                </a:lnTo>
                <a:lnTo>
                  <a:pt x="5421" y="9294"/>
                </a:lnTo>
                <a:lnTo>
                  <a:pt x="4868" y="9163"/>
                </a:lnTo>
                <a:lnTo>
                  <a:pt x="4337" y="9049"/>
                </a:lnTo>
                <a:lnTo>
                  <a:pt x="4081" y="9000"/>
                </a:lnTo>
                <a:moveTo>
                  <a:pt x="14988" y="11372"/>
                </a:moveTo>
                <a:lnTo>
                  <a:pt x="15115" y="10865"/>
                </a:lnTo>
                <a:lnTo>
                  <a:pt x="16072" y="10096"/>
                </a:lnTo>
                <a:lnTo>
                  <a:pt x="16455" y="9605"/>
                </a:lnTo>
                <a:lnTo>
                  <a:pt x="16455" y="8329"/>
                </a:lnTo>
                <a:lnTo>
                  <a:pt x="17156" y="7969"/>
                </a:lnTo>
                <a:lnTo>
                  <a:pt x="17879" y="7870"/>
                </a:lnTo>
                <a:lnTo>
                  <a:pt x="18177" y="7821"/>
                </a:lnTo>
                <a:moveTo>
                  <a:pt x="18368" y="6840"/>
                </a:moveTo>
                <a:lnTo>
                  <a:pt x="18049" y="6610"/>
                </a:lnTo>
                <a:lnTo>
                  <a:pt x="17411" y="6512"/>
                </a:lnTo>
                <a:lnTo>
                  <a:pt x="16859" y="6545"/>
                </a:lnTo>
                <a:lnTo>
                  <a:pt x="16603" y="6201"/>
                </a:lnTo>
                <a:lnTo>
                  <a:pt x="16731" y="5874"/>
                </a:lnTo>
                <a:lnTo>
                  <a:pt x="17241" y="5465"/>
                </a:lnTo>
                <a:lnTo>
                  <a:pt x="17858" y="5236"/>
                </a:lnTo>
                <a:lnTo>
                  <a:pt x="18007" y="5089"/>
                </a:lnTo>
                <a:lnTo>
                  <a:pt x="18049" y="4892"/>
                </a:lnTo>
                <a:moveTo>
                  <a:pt x="8100" y="1260"/>
                </a:moveTo>
                <a:cubicBezTo>
                  <a:pt x="8333" y="1276"/>
                  <a:pt x="8206" y="1554"/>
                  <a:pt x="8695" y="1652"/>
                </a:cubicBezTo>
                <a:cubicBezTo>
                  <a:pt x="9184" y="1750"/>
                  <a:pt x="10481" y="1685"/>
                  <a:pt x="10991" y="1881"/>
                </a:cubicBezTo>
                <a:cubicBezTo>
                  <a:pt x="11501" y="2078"/>
                  <a:pt x="11629" y="2503"/>
                  <a:pt x="11799" y="2830"/>
                </a:cubicBezTo>
                <a:cubicBezTo>
                  <a:pt x="11969" y="3158"/>
                  <a:pt x="11905" y="3910"/>
                  <a:pt x="12054" y="3894"/>
                </a:cubicBezTo>
                <a:cubicBezTo>
                  <a:pt x="12203" y="3878"/>
                  <a:pt x="12351" y="2880"/>
                  <a:pt x="12649" y="2683"/>
                </a:cubicBezTo>
                <a:cubicBezTo>
                  <a:pt x="12947" y="2487"/>
                  <a:pt x="13670" y="2536"/>
                  <a:pt x="13840" y="2683"/>
                </a:cubicBezTo>
                <a:cubicBezTo>
                  <a:pt x="14010" y="2830"/>
                  <a:pt x="13733" y="3370"/>
                  <a:pt x="13648" y="3616"/>
                </a:cubicBezTo>
                <a:cubicBezTo>
                  <a:pt x="13563" y="3861"/>
                  <a:pt x="13457" y="4058"/>
                  <a:pt x="13351" y="4156"/>
                </a:cubicBezTo>
                <a:cubicBezTo>
                  <a:pt x="13244" y="4254"/>
                  <a:pt x="13096" y="4221"/>
                  <a:pt x="12947" y="4254"/>
                </a:cubicBezTo>
                <a:cubicBezTo>
                  <a:pt x="12777" y="4303"/>
                  <a:pt x="12585" y="4369"/>
                  <a:pt x="12394" y="4401"/>
                </a:cubicBezTo>
                <a:cubicBezTo>
                  <a:pt x="12139" y="4500"/>
                  <a:pt x="12054" y="4614"/>
                  <a:pt x="11862" y="4647"/>
                </a:cubicBezTo>
                <a:cubicBezTo>
                  <a:pt x="11650" y="4761"/>
                  <a:pt x="11671" y="4680"/>
                  <a:pt x="11437" y="4778"/>
                </a:cubicBezTo>
                <a:cubicBezTo>
                  <a:pt x="11352" y="4827"/>
                  <a:pt x="11225" y="4974"/>
                  <a:pt x="11246" y="5072"/>
                </a:cubicBezTo>
                <a:cubicBezTo>
                  <a:pt x="11225" y="5154"/>
                  <a:pt x="11267" y="5220"/>
                  <a:pt x="11310" y="5269"/>
                </a:cubicBezTo>
                <a:cubicBezTo>
                  <a:pt x="11352" y="5318"/>
                  <a:pt x="11480" y="5383"/>
                  <a:pt x="11565" y="5416"/>
                </a:cubicBezTo>
                <a:cubicBezTo>
                  <a:pt x="11629" y="5400"/>
                  <a:pt x="11820" y="5465"/>
                  <a:pt x="11862" y="5432"/>
                </a:cubicBezTo>
                <a:cubicBezTo>
                  <a:pt x="11905" y="5416"/>
                  <a:pt x="11926" y="5269"/>
                  <a:pt x="11884" y="5236"/>
                </a:cubicBezTo>
                <a:cubicBezTo>
                  <a:pt x="11841" y="5203"/>
                  <a:pt x="11629" y="5269"/>
                  <a:pt x="11565" y="5220"/>
                </a:cubicBezTo>
                <a:cubicBezTo>
                  <a:pt x="11480" y="5187"/>
                  <a:pt x="11459" y="5040"/>
                  <a:pt x="11480" y="4974"/>
                </a:cubicBezTo>
                <a:cubicBezTo>
                  <a:pt x="11501" y="4909"/>
                  <a:pt x="11607" y="4860"/>
                  <a:pt x="11692" y="4843"/>
                </a:cubicBezTo>
                <a:cubicBezTo>
                  <a:pt x="11905" y="4876"/>
                  <a:pt x="11820" y="4876"/>
                  <a:pt x="12054" y="4876"/>
                </a:cubicBezTo>
                <a:cubicBezTo>
                  <a:pt x="12075" y="5040"/>
                  <a:pt x="12096" y="5269"/>
                  <a:pt x="12139" y="5416"/>
                </a:cubicBezTo>
                <a:cubicBezTo>
                  <a:pt x="12160" y="5465"/>
                  <a:pt x="12330" y="5465"/>
                  <a:pt x="12373" y="5416"/>
                </a:cubicBezTo>
                <a:cubicBezTo>
                  <a:pt x="12415" y="5367"/>
                  <a:pt x="12330" y="4974"/>
                  <a:pt x="12394" y="4892"/>
                </a:cubicBezTo>
                <a:cubicBezTo>
                  <a:pt x="12458" y="4810"/>
                  <a:pt x="12692" y="4925"/>
                  <a:pt x="12755" y="4892"/>
                </a:cubicBezTo>
                <a:cubicBezTo>
                  <a:pt x="12798" y="4860"/>
                  <a:pt x="12840" y="4761"/>
                  <a:pt x="12755" y="4729"/>
                </a:cubicBezTo>
                <a:cubicBezTo>
                  <a:pt x="12670" y="4696"/>
                  <a:pt x="12118" y="4745"/>
                  <a:pt x="12203" y="4696"/>
                </a:cubicBezTo>
                <a:cubicBezTo>
                  <a:pt x="12543" y="4549"/>
                  <a:pt x="12819" y="4434"/>
                  <a:pt x="13266" y="4401"/>
                </a:cubicBezTo>
                <a:cubicBezTo>
                  <a:pt x="13436" y="4385"/>
                  <a:pt x="13585" y="4500"/>
                  <a:pt x="13776" y="4532"/>
                </a:cubicBezTo>
                <a:cubicBezTo>
                  <a:pt x="13967" y="4630"/>
                  <a:pt x="13861" y="4843"/>
                  <a:pt x="13712" y="4925"/>
                </a:cubicBezTo>
                <a:cubicBezTo>
                  <a:pt x="13648" y="5023"/>
                  <a:pt x="13521" y="5121"/>
                  <a:pt x="13414" y="5187"/>
                </a:cubicBezTo>
                <a:cubicBezTo>
                  <a:pt x="13351" y="5285"/>
                  <a:pt x="13287" y="5334"/>
                  <a:pt x="13159" y="5383"/>
                </a:cubicBezTo>
                <a:cubicBezTo>
                  <a:pt x="13117" y="5563"/>
                  <a:pt x="12862" y="5743"/>
                  <a:pt x="12649" y="5809"/>
                </a:cubicBezTo>
                <a:cubicBezTo>
                  <a:pt x="12543" y="5907"/>
                  <a:pt x="12437" y="5940"/>
                  <a:pt x="12309" y="6005"/>
                </a:cubicBezTo>
                <a:cubicBezTo>
                  <a:pt x="12245" y="6120"/>
                  <a:pt x="12139" y="6185"/>
                  <a:pt x="12075" y="6300"/>
                </a:cubicBezTo>
                <a:cubicBezTo>
                  <a:pt x="12118" y="6561"/>
                  <a:pt x="12075" y="6643"/>
                  <a:pt x="12373" y="6741"/>
                </a:cubicBezTo>
                <a:cubicBezTo>
                  <a:pt x="12500" y="6840"/>
                  <a:pt x="12522" y="6970"/>
                  <a:pt x="12330" y="7036"/>
                </a:cubicBezTo>
                <a:cubicBezTo>
                  <a:pt x="12011" y="6987"/>
                  <a:pt x="12033" y="6823"/>
                  <a:pt x="11799" y="6692"/>
                </a:cubicBezTo>
                <a:cubicBezTo>
                  <a:pt x="11714" y="6529"/>
                  <a:pt x="11459" y="6430"/>
                  <a:pt x="11246" y="6398"/>
                </a:cubicBezTo>
                <a:cubicBezTo>
                  <a:pt x="11076" y="6332"/>
                  <a:pt x="11182" y="6365"/>
                  <a:pt x="10906" y="6365"/>
                </a:cubicBezTo>
                <a:cubicBezTo>
                  <a:pt x="10608" y="6512"/>
                  <a:pt x="10544" y="7347"/>
                  <a:pt x="11246" y="7478"/>
                </a:cubicBezTo>
                <a:cubicBezTo>
                  <a:pt x="12394" y="7429"/>
                  <a:pt x="13329" y="7772"/>
                  <a:pt x="13733" y="7985"/>
                </a:cubicBezTo>
                <a:cubicBezTo>
                  <a:pt x="13840" y="8410"/>
                  <a:pt x="13329" y="8901"/>
                  <a:pt x="12500" y="9343"/>
                </a:cubicBezTo>
                <a:cubicBezTo>
                  <a:pt x="11629" y="9736"/>
                  <a:pt x="11480" y="10194"/>
                  <a:pt x="11246" y="10980"/>
                </a:cubicBezTo>
                <a:cubicBezTo>
                  <a:pt x="10991" y="11372"/>
                  <a:pt x="10481" y="10930"/>
                  <a:pt x="10289" y="10096"/>
                </a:cubicBezTo>
                <a:cubicBezTo>
                  <a:pt x="10140" y="9196"/>
                  <a:pt x="9907" y="8165"/>
                  <a:pt x="10459" y="7576"/>
                </a:cubicBezTo>
                <a:cubicBezTo>
                  <a:pt x="9375" y="6790"/>
                  <a:pt x="9269" y="6070"/>
                  <a:pt x="9056" y="6218"/>
                </a:cubicBezTo>
                <a:cubicBezTo>
                  <a:pt x="9205" y="6987"/>
                  <a:pt x="8929" y="6660"/>
                  <a:pt x="8737" y="6021"/>
                </a:cubicBezTo>
                <a:cubicBezTo>
                  <a:pt x="8822" y="5023"/>
                  <a:pt x="8610" y="4385"/>
                  <a:pt x="8440" y="3550"/>
                </a:cubicBezTo>
                <a:lnTo>
                  <a:pt x="7844" y="2290"/>
                </a:lnTo>
                <a:lnTo>
                  <a:pt x="6654" y="1849"/>
                </a:lnTo>
              </a:path>
            </a:pathLst>
          </a:custGeom>
          <a:solidFill>
            <a:srgbClr val="D8EBB3">
              <a:alpha val="2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214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42" y="431853"/>
            <a:ext cx="6163766" cy="376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27" y="3778898"/>
            <a:ext cx="4320480" cy="307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Łącznik zakrzywiony 17"/>
          <p:cNvCxnSpPr/>
          <p:nvPr/>
        </p:nvCxnSpPr>
        <p:spPr>
          <a:xfrm rot="16200000" flipH="1">
            <a:off x="3491878" y="2924944"/>
            <a:ext cx="2592294" cy="2016225"/>
          </a:xfrm>
          <a:prstGeom prst="curvedConnector3">
            <a:avLst>
              <a:gd name="adj1" fmla="val 50000"/>
            </a:avLst>
          </a:prstGeom>
          <a:ln>
            <a:prstDash val="lgDash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697770"/>
            <a:ext cx="5305425" cy="102870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pole tekstowe 25"/>
          <p:cNvSpPr txBox="1"/>
          <p:nvPr/>
        </p:nvSpPr>
        <p:spPr>
          <a:xfrm>
            <a:off x="4073585" y="6042843"/>
            <a:ext cx="1850378" cy="338554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00B050"/>
                </a:solidFill>
              </a:rPr>
              <a:t>minimum 8 znaków</a:t>
            </a:r>
            <a:endParaRPr lang="pl-PL" sz="1600" b="1" dirty="0">
              <a:solidFill>
                <a:srgbClr val="00B050"/>
              </a:solidFill>
            </a:endParaRPr>
          </a:p>
        </p:txBody>
      </p:sp>
      <p:pic>
        <p:nvPicPr>
          <p:cNvPr id="31" name="Picture 10" descr="C:\Users\mturek\AppData\Local\Microsoft\Windows\Temporary Internet Files\Content.IE5\962RKX3F\Exclamation_mark_red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3" y="5462475"/>
            <a:ext cx="881175" cy="8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rzałka w lewo 1"/>
          <p:cNvSpPr/>
          <p:nvPr/>
        </p:nvSpPr>
        <p:spPr>
          <a:xfrm rot="5038289">
            <a:off x="7337421" y="5790657"/>
            <a:ext cx="575925" cy="432048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776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72816"/>
            <a:ext cx="73152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31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" y="122260"/>
            <a:ext cx="9147966" cy="673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ebpage"/>
          <p:cNvSpPr>
            <a:spLocks noEditPoints="1" noChangeArrowheads="1"/>
          </p:cNvSpPr>
          <p:nvPr/>
        </p:nvSpPr>
        <p:spPr bwMode="auto">
          <a:xfrm>
            <a:off x="27215" y="0"/>
            <a:ext cx="968268" cy="1295570"/>
          </a:xfrm>
          <a:custGeom>
            <a:avLst/>
            <a:gdLst>
              <a:gd name="T0" fmla="*/ 5187 w 21600"/>
              <a:gd name="T1" fmla="*/ 21600 h 21600"/>
              <a:gd name="T2" fmla="*/ 0 w 21600"/>
              <a:gd name="T3" fmla="*/ 17509 h 21600"/>
              <a:gd name="T4" fmla="*/ 21600 w 21600"/>
              <a:gd name="T5" fmla="*/ 0 h 21600"/>
              <a:gd name="T6" fmla="*/ 0 w 21600"/>
              <a:gd name="T7" fmla="*/ 0 h 21600"/>
              <a:gd name="T8" fmla="*/ 10800 w 21600"/>
              <a:gd name="T9" fmla="*/ 0 h 21600"/>
              <a:gd name="T10" fmla="*/ 21600 w 21600"/>
              <a:gd name="T11" fmla="*/ 0 h 21600"/>
              <a:gd name="T12" fmla="*/ 21600 w 21600"/>
              <a:gd name="T13" fmla="*/ 10800 h 21600"/>
              <a:gd name="T14" fmla="*/ 21600 w 21600"/>
              <a:gd name="T15" fmla="*/ 21600 h 21600"/>
              <a:gd name="T16" fmla="*/ 10800 w 21600"/>
              <a:gd name="T17" fmla="*/ 21600 h 21600"/>
              <a:gd name="T18" fmla="*/ 0 w 21600"/>
              <a:gd name="T19" fmla="*/ 10800 h 21600"/>
              <a:gd name="T20" fmla="*/ 1955 w 21600"/>
              <a:gd name="T21" fmla="*/ 12829 h 21600"/>
              <a:gd name="T22" fmla="*/ 19814 w 21600"/>
              <a:gd name="T23" fmla="*/ 207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9184" y="949"/>
                </a:moveTo>
                <a:lnTo>
                  <a:pt x="9758" y="1309"/>
                </a:lnTo>
                <a:lnTo>
                  <a:pt x="11544" y="1292"/>
                </a:lnTo>
                <a:lnTo>
                  <a:pt x="12437" y="1292"/>
                </a:lnTo>
                <a:lnTo>
                  <a:pt x="13414" y="1161"/>
                </a:lnTo>
                <a:lnTo>
                  <a:pt x="13648" y="1243"/>
                </a:lnTo>
                <a:lnTo>
                  <a:pt x="13542" y="1390"/>
                </a:lnTo>
                <a:lnTo>
                  <a:pt x="13967" y="1849"/>
                </a:lnTo>
                <a:lnTo>
                  <a:pt x="14562" y="2520"/>
                </a:lnTo>
                <a:lnTo>
                  <a:pt x="14669" y="3223"/>
                </a:lnTo>
                <a:lnTo>
                  <a:pt x="14796" y="3518"/>
                </a:lnTo>
                <a:lnTo>
                  <a:pt x="15264" y="3665"/>
                </a:lnTo>
                <a:lnTo>
                  <a:pt x="15753" y="3518"/>
                </a:lnTo>
                <a:lnTo>
                  <a:pt x="15902" y="2978"/>
                </a:lnTo>
                <a:lnTo>
                  <a:pt x="16008" y="2323"/>
                </a:lnTo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 extrusionOk="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  <a:path w="21600" h="21600" extrusionOk="0">
                <a:moveTo>
                  <a:pt x="5591" y="10620"/>
                </a:moveTo>
                <a:lnTo>
                  <a:pt x="6122" y="10996"/>
                </a:lnTo>
                <a:lnTo>
                  <a:pt x="6696" y="11340"/>
                </a:lnTo>
                <a:lnTo>
                  <a:pt x="7313" y="11618"/>
                </a:lnTo>
                <a:lnTo>
                  <a:pt x="7972" y="11863"/>
                </a:lnTo>
                <a:lnTo>
                  <a:pt x="8652" y="12060"/>
                </a:lnTo>
                <a:lnTo>
                  <a:pt x="9396" y="12190"/>
                </a:lnTo>
                <a:lnTo>
                  <a:pt x="10119" y="12272"/>
                </a:lnTo>
                <a:lnTo>
                  <a:pt x="10906" y="12305"/>
                </a:lnTo>
                <a:lnTo>
                  <a:pt x="11650" y="12272"/>
                </a:lnTo>
                <a:lnTo>
                  <a:pt x="12373" y="12190"/>
                </a:lnTo>
                <a:lnTo>
                  <a:pt x="13117" y="12060"/>
                </a:lnTo>
                <a:lnTo>
                  <a:pt x="13797" y="11863"/>
                </a:lnTo>
                <a:lnTo>
                  <a:pt x="14456" y="11618"/>
                </a:lnTo>
                <a:lnTo>
                  <a:pt x="15073" y="11340"/>
                </a:lnTo>
                <a:lnTo>
                  <a:pt x="15647" y="11029"/>
                </a:lnTo>
                <a:lnTo>
                  <a:pt x="16178" y="10652"/>
                </a:lnTo>
                <a:lnTo>
                  <a:pt x="16667" y="10243"/>
                </a:lnTo>
                <a:lnTo>
                  <a:pt x="17071" y="9801"/>
                </a:lnTo>
                <a:lnTo>
                  <a:pt x="17475" y="9327"/>
                </a:lnTo>
                <a:lnTo>
                  <a:pt x="17815" y="8820"/>
                </a:lnTo>
                <a:lnTo>
                  <a:pt x="18049" y="8296"/>
                </a:lnTo>
                <a:lnTo>
                  <a:pt x="18262" y="7723"/>
                </a:lnTo>
                <a:lnTo>
                  <a:pt x="18347" y="7134"/>
                </a:lnTo>
                <a:lnTo>
                  <a:pt x="18389" y="6561"/>
                </a:lnTo>
                <a:lnTo>
                  <a:pt x="18347" y="5956"/>
                </a:lnTo>
                <a:lnTo>
                  <a:pt x="18262" y="5400"/>
                </a:lnTo>
                <a:lnTo>
                  <a:pt x="18049" y="4827"/>
                </a:lnTo>
                <a:lnTo>
                  <a:pt x="17815" y="4303"/>
                </a:lnTo>
                <a:lnTo>
                  <a:pt x="17475" y="3796"/>
                </a:lnTo>
                <a:lnTo>
                  <a:pt x="17114" y="3321"/>
                </a:lnTo>
                <a:lnTo>
                  <a:pt x="16710" y="2880"/>
                </a:lnTo>
                <a:lnTo>
                  <a:pt x="16221" y="2470"/>
                </a:lnTo>
                <a:lnTo>
                  <a:pt x="15689" y="2094"/>
                </a:lnTo>
                <a:lnTo>
                  <a:pt x="15115" y="1750"/>
                </a:lnTo>
                <a:lnTo>
                  <a:pt x="14499" y="1472"/>
                </a:lnTo>
                <a:lnTo>
                  <a:pt x="13797" y="1227"/>
                </a:lnTo>
                <a:lnTo>
                  <a:pt x="13117" y="1030"/>
                </a:lnTo>
                <a:lnTo>
                  <a:pt x="12415" y="883"/>
                </a:lnTo>
                <a:lnTo>
                  <a:pt x="11650" y="818"/>
                </a:lnTo>
                <a:lnTo>
                  <a:pt x="10906" y="785"/>
                </a:lnTo>
                <a:lnTo>
                  <a:pt x="10119" y="818"/>
                </a:lnTo>
                <a:lnTo>
                  <a:pt x="9396" y="883"/>
                </a:lnTo>
                <a:lnTo>
                  <a:pt x="8652" y="1030"/>
                </a:lnTo>
                <a:lnTo>
                  <a:pt x="8014" y="1227"/>
                </a:lnTo>
                <a:lnTo>
                  <a:pt x="7355" y="1440"/>
                </a:lnTo>
                <a:lnTo>
                  <a:pt x="6739" y="1750"/>
                </a:lnTo>
                <a:lnTo>
                  <a:pt x="6122" y="2061"/>
                </a:lnTo>
                <a:lnTo>
                  <a:pt x="5591" y="2438"/>
                </a:lnTo>
                <a:lnTo>
                  <a:pt x="5102" y="2847"/>
                </a:lnTo>
                <a:lnTo>
                  <a:pt x="4698" y="3289"/>
                </a:lnTo>
                <a:lnTo>
                  <a:pt x="4294" y="3763"/>
                </a:lnTo>
                <a:lnTo>
                  <a:pt x="3996" y="4270"/>
                </a:lnTo>
                <a:lnTo>
                  <a:pt x="3720" y="4794"/>
                </a:lnTo>
                <a:lnTo>
                  <a:pt x="3550" y="5367"/>
                </a:lnTo>
                <a:lnTo>
                  <a:pt x="3422" y="5956"/>
                </a:lnTo>
                <a:lnTo>
                  <a:pt x="3380" y="6561"/>
                </a:lnTo>
                <a:lnTo>
                  <a:pt x="3422" y="7134"/>
                </a:lnTo>
                <a:lnTo>
                  <a:pt x="3550" y="7690"/>
                </a:lnTo>
                <a:lnTo>
                  <a:pt x="3720" y="8263"/>
                </a:lnTo>
                <a:lnTo>
                  <a:pt x="3954" y="8787"/>
                </a:lnTo>
                <a:lnTo>
                  <a:pt x="4294" y="9294"/>
                </a:lnTo>
                <a:lnTo>
                  <a:pt x="4655" y="9769"/>
                </a:lnTo>
                <a:lnTo>
                  <a:pt x="5102" y="10210"/>
                </a:lnTo>
                <a:lnTo>
                  <a:pt x="5591" y="10620"/>
                </a:lnTo>
                <a:close/>
              </a:path>
              <a:path w="21600" h="21600" extrusionOk="0">
                <a:moveTo>
                  <a:pt x="3401" y="6021"/>
                </a:moveTo>
                <a:lnTo>
                  <a:pt x="4039" y="5530"/>
                </a:lnTo>
                <a:lnTo>
                  <a:pt x="4294" y="4892"/>
                </a:lnTo>
                <a:lnTo>
                  <a:pt x="4677" y="4156"/>
                </a:lnTo>
                <a:lnTo>
                  <a:pt x="5166" y="3763"/>
                </a:lnTo>
                <a:lnTo>
                  <a:pt x="5378" y="3354"/>
                </a:lnTo>
                <a:lnTo>
                  <a:pt x="5293" y="2732"/>
                </a:lnTo>
                <a:moveTo>
                  <a:pt x="3507" y="7380"/>
                </a:moveTo>
                <a:lnTo>
                  <a:pt x="3890" y="7200"/>
                </a:lnTo>
                <a:lnTo>
                  <a:pt x="4103" y="7249"/>
                </a:lnTo>
                <a:lnTo>
                  <a:pt x="4400" y="7527"/>
                </a:lnTo>
                <a:lnTo>
                  <a:pt x="4719" y="7674"/>
                </a:lnTo>
                <a:lnTo>
                  <a:pt x="5293" y="7641"/>
                </a:lnTo>
                <a:lnTo>
                  <a:pt x="5740" y="7543"/>
                </a:lnTo>
                <a:lnTo>
                  <a:pt x="6144" y="7543"/>
                </a:lnTo>
                <a:lnTo>
                  <a:pt x="6526" y="7821"/>
                </a:lnTo>
                <a:lnTo>
                  <a:pt x="6569" y="8312"/>
                </a:lnTo>
                <a:lnTo>
                  <a:pt x="6059" y="8852"/>
                </a:lnTo>
                <a:lnTo>
                  <a:pt x="5803" y="8967"/>
                </a:lnTo>
                <a:lnTo>
                  <a:pt x="5803" y="9147"/>
                </a:lnTo>
                <a:lnTo>
                  <a:pt x="5421" y="9294"/>
                </a:lnTo>
                <a:lnTo>
                  <a:pt x="4868" y="9163"/>
                </a:lnTo>
                <a:lnTo>
                  <a:pt x="4337" y="9049"/>
                </a:lnTo>
                <a:lnTo>
                  <a:pt x="4081" y="9000"/>
                </a:lnTo>
                <a:moveTo>
                  <a:pt x="14988" y="11372"/>
                </a:moveTo>
                <a:lnTo>
                  <a:pt x="15115" y="10865"/>
                </a:lnTo>
                <a:lnTo>
                  <a:pt x="16072" y="10096"/>
                </a:lnTo>
                <a:lnTo>
                  <a:pt x="16455" y="9605"/>
                </a:lnTo>
                <a:lnTo>
                  <a:pt x="16455" y="8329"/>
                </a:lnTo>
                <a:lnTo>
                  <a:pt x="17156" y="7969"/>
                </a:lnTo>
                <a:lnTo>
                  <a:pt x="17879" y="7870"/>
                </a:lnTo>
                <a:lnTo>
                  <a:pt x="18177" y="7821"/>
                </a:lnTo>
                <a:moveTo>
                  <a:pt x="18368" y="6840"/>
                </a:moveTo>
                <a:lnTo>
                  <a:pt x="18049" y="6610"/>
                </a:lnTo>
                <a:lnTo>
                  <a:pt x="17411" y="6512"/>
                </a:lnTo>
                <a:lnTo>
                  <a:pt x="16859" y="6545"/>
                </a:lnTo>
                <a:lnTo>
                  <a:pt x="16603" y="6201"/>
                </a:lnTo>
                <a:lnTo>
                  <a:pt x="16731" y="5874"/>
                </a:lnTo>
                <a:lnTo>
                  <a:pt x="17241" y="5465"/>
                </a:lnTo>
                <a:lnTo>
                  <a:pt x="17858" y="5236"/>
                </a:lnTo>
                <a:lnTo>
                  <a:pt x="18007" y="5089"/>
                </a:lnTo>
                <a:lnTo>
                  <a:pt x="18049" y="4892"/>
                </a:lnTo>
                <a:moveTo>
                  <a:pt x="8100" y="1260"/>
                </a:moveTo>
                <a:cubicBezTo>
                  <a:pt x="8333" y="1276"/>
                  <a:pt x="8206" y="1554"/>
                  <a:pt x="8695" y="1652"/>
                </a:cubicBezTo>
                <a:cubicBezTo>
                  <a:pt x="9184" y="1750"/>
                  <a:pt x="10481" y="1685"/>
                  <a:pt x="10991" y="1881"/>
                </a:cubicBezTo>
                <a:cubicBezTo>
                  <a:pt x="11501" y="2078"/>
                  <a:pt x="11629" y="2503"/>
                  <a:pt x="11799" y="2830"/>
                </a:cubicBezTo>
                <a:cubicBezTo>
                  <a:pt x="11969" y="3158"/>
                  <a:pt x="11905" y="3910"/>
                  <a:pt x="12054" y="3894"/>
                </a:cubicBezTo>
                <a:cubicBezTo>
                  <a:pt x="12203" y="3878"/>
                  <a:pt x="12351" y="2880"/>
                  <a:pt x="12649" y="2683"/>
                </a:cubicBezTo>
                <a:cubicBezTo>
                  <a:pt x="12947" y="2487"/>
                  <a:pt x="13670" y="2536"/>
                  <a:pt x="13840" y="2683"/>
                </a:cubicBezTo>
                <a:cubicBezTo>
                  <a:pt x="14010" y="2830"/>
                  <a:pt x="13733" y="3370"/>
                  <a:pt x="13648" y="3616"/>
                </a:cubicBezTo>
                <a:cubicBezTo>
                  <a:pt x="13563" y="3861"/>
                  <a:pt x="13457" y="4058"/>
                  <a:pt x="13351" y="4156"/>
                </a:cubicBezTo>
                <a:cubicBezTo>
                  <a:pt x="13244" y="4254"/>
                  <a:pt x="13096" y="4221"/>
                  <a:pt x="12947" y="4254"/>
                </a:cubicBezTo>
                <a:cubicBezTo>
                  <a:pt x="12777" y="4303"/>
                  <a:pt x="12585" y="4369"/>
                  <a:pt x="12394" y="4401"/>
                </a:cubicBezTo>
                <a:cubicBezTo>
                  <a:pt x="12139" y="4500"/>
                  <a:pt x="12054" y="4614"/>
                  <a:pt x="11862" y="4647"/>
                </a:cubicBezTo>
                <a:cubicBezTo>
                  <a:pt x="11650" y="4761"/>
                  <a:pt x="11671" y="4680"/>
                  <a:pt x="11437" y="4778"/>
                </a:cubicBezTo>
                <a:cubicBezTo>
                  <a:pt x="11352" y="4827"/>
                  <a:pt x="11225" y="4974"/>
                  <a:pt x="11246" y="5072"/>
                </a:cubicBezTo>
                <a:cubicBezTo>
                  <a:pt x="11225" y="5154"/>
                  <a:pt x="11267" y="5220"/>
                  <a:pt x="11310" y="5269"/>
                </a:cubicBezTo>
                <a:cubicBezTo>
                  <a:pt x="11352" y="5318"/>
                  <a:pt x="11480" y="5383"/>
                  <a:pt x="11565" y="5416"/>
                </a:cubicBezTo>
                <a:cubicBezTo>
                  <a:pt x="11629" y="5400"/>
                  <a:pt x="11820" y="5465"/>
                  <a:pt x="11862" y="5432"/>
                </a:cubicBezTo>
                <a:cubicBezTo>
                  <a:pt x="11905" y="5416"/>
                  <a:pt x="11926" y="5269"/>
                  <a:pt x="11884" y="5236"/>
                </a:cubicBezTo>
                <a:cubicBezTo>
                  <a:pt x="11841" y="5203"/>
                  <a:pt x="11629" y="5269"/>
                  <a:pt x="11565" y="5220"/>
                </a:cubicBezTo>
                <a:cubicBezTo>
                  <a:pt x="11480" y="5187"/>
                  <a:pt x="11459" y="5040"/>
                  <a:pt x="11480" y="4974"/>
                </a:cubicBezTo>
                <a:cubicBezTo>
                  <a:pt x="11501" y="4909"/>
                  <a:pt x="11607" y="4860"/>
                  <a:pt x="11692" y="4843"/>
                </a:cubicBezTo>
                <a:cubicBezTo>
                  <a:pt x="11905" y="4876"/>
                  <a:pt x="11820" y="4876"/>
                  <a:pt x="12054" y="4876"/>
                </a:cubicBezTo>
                <a:cubicBezTo>
                  <a:pt x="12075" y="5040"/>
                  <a:pt x="12096" y="5269"/>
                  <a:pt x="12139" y="5416"/>
                </a:cubicBezTo>
                <a:cubicBezTo>
                  <a:pt x="12160" y="5465"/>
                  <a:pt x="12330" y="5465"/>
                  <a:pt x="12373" y="5416"/>
                </a:cubicBezTo>
                <a:cubicBezTo>
                  <a:pt x="12415" y="5367"/>
                  <a:pt x="12330" y="4974"/>
                  <a:pt x="12394" y="4892"/>
                </a:cubicBezTo>
                <a:cubicBezTo>
                  <a:pt x="12458" y="4810"/>
                  <a:pt x="12692" y="4925"/>
                  <a:pt x="12755" y="4892"/>
                </a:cubicBezTo>
                <a:cubicBezTo>
                  <a:pt x="12798" y="4860"/>
                  <a:pt x="12840" y="4761"/>
                  <a:pt x="12755" y="4729"/>
                </a:cubicBezTo>
                <a:cubicBezTo>
                  <a:pt x="12670" y="4696"/>
                  <a:pt x="12118" y="4745"/>
                  <a:pt x="12203" y="4696"/>
                </a:cubicBezTo>
                <a:cubicBezTo>
                  <a:pt x="12543" y="4549"/>
                  <a:pt x="12819" y="4434"/>
                  <a:pt x="13266" y="4401"/>
                </a:cubicBezTo>
                <a:cubicBezTo>
                  <a:pt x="13436" y="4385"/>
                  <a:pt x="13585" y="4500"/>
                  <a:pt x="13776" y="4532"/>
                </a:cubicBezTo>
                <a:cubicBezTo>
                  <a:pt x="13967" y="4630"/>
                  <a:pt x="13861" y="4843"/>
                  <a:pt x="13712" y="4925"/>
                </a:cubicBezTo>
                <a:cubicBezTo>
                  <a:pt x="13648" y="5023"/>
                  <a:pt x="13521" y="5121"/>
                  <a:pt x="13414" y="5187"/>
                </a:cubicBezTo>
                <a:cubicBezTo>
                  <a:pt x="13351" y="5285"/>
                  <a:pt x="13287" y="5334"/>
                  <a:pt x="13159" y="5383"/>
                </a:cubicBezTo>
                <a:cubicBezTo>
                  <a:pt x="13117" y="5563"/>
                  <a:pt x="12862" y="5743"/>
                  <a:pt x="12649" y="5809"/>
                </a:cubicBezTo>
                <a:cubicBezTo>
                  <a:pt x="12543" y="5907"/>
                  <a:pt x="12437" y="5940"/>
                  <a:pt x="12309" y="6005"/>
                </a:cubicBezTo>
                <a:cubicBezTo>
                  <a:pt x="12245" y="6120"/>
                  <a:pt x="12139" y="6185"/>
                  <a:pt x="12075" y="6300"/>
                </a:cubicBezTo>
                <a:cubicBezTo>
                  <a:pt x="12118" y="6561"/>
                  <a:pt x="12075" y="6643"/>
                  <a:pt x="12373" y="6741"/>
                </a:cubicBezTo>
                <a:cubicBezTo>
                  <a:pt x="12500" y="6840"/>
                  <a:pt x="12522" y="6970"/>
                  <a:pt x="12330" y="7036"/>
                </a:cubicBezTo>
                <a:cubicBezTo>
                  <a:pt x="12011" y="6987"/>
                  <a:pt x="12033" y="6823"/>
                  <a:pt x="11799" y="6692"/>
                </a:cubicBezTo>
                <a:cubicBezTo>
                  <a:pt x="11714" y="6529"/>
                  <a:pt x="11459" y="6430"/>
                  <a:pt x="11246" y="6398"/>
                </a:cubicBezTo>
                <a:cubicBezTo>
                  <a:pt x="11076" y="6332"/>
                  <a:pt x="11182" y="6365"/>
                  <a:pt x="10906" y="6365"/>
                </a:cubicBezTo>
                <a:cubicBezTo>
                  <a:pt x="10608" y="6512"/>
                  <a:pt x="10544" y="7347"/>
                  <a:pt x="11246" y="7478"/>
                </a:cubicBezTo>
                <a:cubicBezTo>
                  <a:pt x="12394" y="7429"/>
                  <a:pt x="13329" y="7772"/>
                  <a:pt x="13733" y="7985"/>
                </a:cubicBezTo>
                <a:cubicBezTo>
                  <a:pt x="13840" y="8410"/>
                  <a:pt x="13329" y="8901"/>
                  <a:pt x="12500" y="9343"/>
                </a:cubicBezTo>
                <a:cubicBezTo>
                  <a:pt x="11629" y="9736"/>
                  <a:pt x="11480" y="10194"/>
                  <a:pt x="11246" y="10980"/>
                </a:cubicBezTo>
                <a:cubicBezTo>
                  <a:pt x="10991" y="11372"/>
                  <a:pt x="10481" y="10930"/>
                  <a:pt x="10289" y="10096"/>
                </a:cubicBezTo>
                <a:cubicBezTo>
                  <a:pt x="10140" y="9196"/>
                  <a:pt x="9907" y="8165"/>
                  <a:pt x="10459" y="7576"/>
                </a:cubicBezTo>
                <a:cubicBezTo>
                  <a:pt x="9375" y="6790"/>
                  <a:pt x="9269" y="6070"/>
                  <a:pt x="9056" y="6218"/>
                </a:cubicBezTo>
                <a:cubicBezTo>
                  <a:pt x="9205" y="6987"/>
                  <a:pt x="8929" y="6660"/>
                  <a:pt x="8737" y="6021"/>
                </a:cubicBezTo>
                <a:cubicBezTo>
                  <a:pt x="8822" y="5023"/>
                  <a:pt x="8610" y="4385"/>
                  <a:pt x="8440" y="3550"/>
                </a:cubicBezTo>
                <a:lnTo>
                  <a:pt x="7844" y="2290"/>
                </a:lnTo>
                <a:lnTo>
                  <a:pt x="6654" y="1849"/>
                </a:lnTo>
              </a:path>
            </a:pathLst>
          </a:custGeom>
          <a:solidFill>
            <a:srgbClr val="D8EBB3">
              <a:alpha val="2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526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79512" y="404664"/>
            <a:ext cx="2563651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cap="rnd" cmpd="sng"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erasmusplusols.eu 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6632"/>
            <a:ext cx="6048672" cy="581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a 5"/>
          <p:cNvSpPr/>
          <p:nvPr/>
        </p:nvSpPr>
        <p:spPr>
          <a:xfrm>
            <a:off x="2987824" y="527484"/>
            <a:ext cx="1512168" cy="21602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2959036" y="3573016"/>
            <a:ext cx="1860618" cy="265802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6372200" y="3504532"/>
            <a:ext cx="2520280" cy="33428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65304"/>
            <a:ext cx="7237434" cy="48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Łącznik prostoliniowy 10"/>
          <p:cNvCxnSpPr/>
          <p:nvPr/>
        </p:nvCxnSpPr>
        <p:spPr>
          <a:xfrm>
            <a:off x="3275856" y="917670"/>
            <a:ext cx="936104" cy="0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Webpage"/>
          <p:cNvSpPr>
            <a:spLocks noEditPoints="1" noChangeArrowheads="1"/>
          </p:cNvSpPr>
          <p:nvPr/>
        </p:nvSpPr>
        <p:spPr bwMode="auto">
          <a:xfrm>
            <a:off x="27215" y="0"/>
            <a:ext cx="968268" cy="1295570"/>
          </a:xfrm>
          <a:custGeom>
            <a:avLst/>
            <a:gdLst>
              <a:gd name="T0" fmla="*/ 5187 w 21600"/>
              <a:gd name="T1" fmla="*/ 21600 h 21600"/>
              <a:gd name="T2" fmla="*/ 0 w 21600"/>
              <a:gd name="T3" fmla="*/ 17509 h 21600"/>
              <a:gd name="T4" fmla="*/ 21600 w 21600"/>
              <a:gd name="T5" fmla="*/ 0 h 21600"/>
              <a:gd name="T6" fmla="*/ 0 w 21600"/>
              <a:gd name="T7" fmla="*/ 0 h 21600"/>
              <a:gd name="T8" fmla="*/ 10800 w 21600"/>
              <a:gd name="T9" fmla="*/ 0 h 21600"/>
              <a:gd name="T10" fmla="*/ 21600 w 21600"/>
              <a:gd name="T11" fmla="*/ 0 h 21600"/>
              <a:gd name="T12" fmla="*/ 21600 w 21600"/>
              <a:gd name="T13" fmla="*/ 10800 h 21600"/>
              <a:gd name="T14" fmla="*/ 21600 w 21600"/>
              <a:gd name="T15" fmla="*/ 21600 h 21600"/>
              <a:gd name="T16" fmla="*/ 10800 w 21600"/>
              <a:gd name="T17" fmla="*/ 21600 h 21600"/>
              <a:gd name="T18" fmla="*/ 0 w 21600"/>
              <a:gd name="T19" fmla="*/ 10800 h 21600"/>
              <a:gd name="T20" fmla="*/ 1955 w 21600"/>
              <a:gd name="T21" fmla="*/ 12829 h 21600"/>
              <a:gd name="T22" fmla="*/ 19814 w 21600"/>
              <a:gd name="T23" fmla="*/ 207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9184" y="949"/>
                </a:moveTo>
                <a:lnTo>
                  <a:pt x="9758" y="1309"/>
                </a:lnTo>
                <a:lnTo>
                  <a:pt x="11544" y="1292"/>
                </a:lnTo>
                <a:lnTo>
                  <a:pt x="12437" y="1292"/>
                </a:lnTo>
                <a:lnTo>
                  <a:pt x="13414" y="1161"/>
                </a:lnTo>
                <a:lnTo>
                  <a:pt x="13648" y="1243"/>
                </a:lnTo>
                <a:lnTo>
                  <a:pt x="13542" y="1390"/>
                </a:lnTo>
                <a:lnTo>
                  <a:pt x="13967" y="1849"/>
                </a:lnTo>
                <a:lnTo>
                  <a:pt x="14562" y="2520"/>
                </a:lnTo>
                <a:lnTo>
                  <a:pt x="14669" y="3223"/>
                </a:lnTo>
                <a:lnTo>
                  <a:pt x="14796" y="3518"/>
                </a:lnTo>
                <a:lnTo>
                  <a:pt x="15264" y="3665"/>
                </a:lnTo>
                <a:lnTo>
                  <a:pt x="15753" y="3518"/>
                </a:lnTo>
                <a:lnTo>
                  <a:pt x="15902" y="2978"/>
                </a:lnTo>
                <a:lnTo>
                  <a:pt x="16008" y="2323"/>
                </a:lnTo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 extrusionOk="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  <a:path w="21600" h="21600" extrusionOk="0">
                <a:moveTo>
                  <a:pt x="5591" y="10620"/>
                </a:moveTo>
                <a:lnTo>
                  <a:pt x="6122" y="10996"/>
                </a:lnTo>
                <a:lnTo>
                  <a:pt x="6696" y="11340"/>
                </a:lnTo>
                <a:lnTo>
                  <a:pt x="7313" y="11618"/>
                </a:lnTo>
                <a:lnTo>
                  <a:pt x="7972" y="11863"/>
                </a:lnTo>
                <a:lnTo>
                  <a:pt x="8652" y="12060"/>
                </a:lnTo>
                <a:lnTo>
                  <a:pt x="9396" y="12190"/>
                </a:lnTo>
                <a:lnTo>
                  <a:pt x="10119" y="12272"/>
                </a:lnTo>
                <a:lnTo>
                  <a:pt x="10906" y="12305"/>
                </a:lnTo>
                <a:lnTo>
                  <a:pt x="11650" y="12272"/>
                </a:lnTo>
                <a:lnTo>
                  <a:pt x="12373" y="12190"/>
                </a:lnTo>
                <a:lnTo>
                  <a:pt x="13117" y="12060"/>
                </a:lnTo>
                <a:lnTo>
                  <a:pt x="13797" y="11863"/>
                </a:lnTo>
                <a:lnTo>
                  <a:pt x="14456" y="11618"/>
                </a:lnTo>
                <a:lnTo>
                  <a:pt x="15073" y="11340"/>
                </a:lnTo>
                <a:lnTo>
                  <a:pt x="15647" y="11029"/>
                </a:lnTo>
                <a:lnTo>
                  <a:pt x="16178" y="10652"/>
                </a:lnTo>
                <a:lnTo>
                  <a:pt x="16667" y="10243"/>
                </a:lnTo>
                <a:lnTo>
                  <a:pt x="17071" y="9801"/>
                </a:lnTo>
                <a:lnTo>
                  <a:pt x="17475" y="9327"/>
                </a:lnTo>
                <a:lnTo>
                  <a:pt x="17815" y="8820"/>
                </a:lnTo>
                <a:lnTo>
                  <a:pt x="18049" y="8296"/>
                </a:lnTo>
                <a:lnTo>
                  <a:pt x="18262" y="7723"/>
                </a:lnTo>
                <a:lnTo>
                  <a:pt x="18347" y="7134"/>
                </a:lnTo>
                <a:lnTo>
                  <a:pt x="18389" y="6561"/>
                </a:lnTo>
                <a:lnTo>
                  <a:pt x="18347" y="5956"/>
                </a:lnTo>
                <a:lnTo>
                  <a:pt x="18262" y="5400"/>
                </a:lnTo>
                <a:lnTo>
                  <a:pt x="18049" y="4827"/>
                </a:lnTo>
                <a:lnTo>
                  <a:pt x="17815" y="4303"/>
                </a:lnTo>
                <a:lnTo>
                  <a:pt x="17475" y="3796"/>
                </a:lnTo>
                <a:lnTo>
                  <a:pt x="17114" y="3321"/>
                </a:lnTo>
                <a:lnTo>
                  <a:pt x="16710" y="2880"/>
                </a:lnTo>
                <a:lnTo>
                  <a:pt x="16221" y="2470"/>
                </a:lnTo>
                <a:lnTo>
                  <a:pt x="15689" y="2094"/>
                </a:lnTo>
                <a:lnTo>
                  <a:pt x="15115" y="1750"/>
                </a:lnTo>
                <a:lnTo>
                  <a:pt x="14499" y="1472"/>
                </a:lnTo>
                <a:lnTo>
                  <a:pt x="13797" y="1227"/>
                </a:lnTo>
                <a:lnTo>
                  <a:pt x="13117" y="1030"/>
                </a:lnTo>
                <a:lnTo>
                  <a:pt x="12415" y="883"/>
                </a:lnTo>
                <a:lnTo>
                  <a:pt x="11650" y="818"/>
                </a:lnTo>
                <a:lnTo>
                  <a:pt x="10906" y="785"/>
                </a:lnTo>
                <a:lnTo>
                  <a:pt x="10119" y="818"/>
                </a:lnTo>
                <a:lnTo>
                  <a:pt x="9396" y="883"/>
                </a:lnTo>
                <a:lnTo>
                  <a:pt x="8652" y="1030"/>
                </a:lnTo>
                <a:lnTo>
                  <a:pt x="8014" y="1227"/>
                </a:lnTo>
                <a:lnTo>
                  <a:pt x="7355" y="1440"/>
                </a:lnTo>
                <a:lnTo>
                  <a:pt x="6739" y="1750"/>
                </a:lnTo>
                <a:lnTo>
                  <a:pt x="6122" y="2061"/>
                </a:lnTo>
                <a:lnTo>
                  <a:pt x="5591" y="2438"/>
                </a:lnTo>
                <a:lnTo>
                  <a:pt x="5102" y="2847"/>
                </a:lnTo>
                <a:lnTo>
                  <a:pt x="4698" y="3289"/>
                </a:lnTo>
                <a:lnTo>
                  <a:pt x="4294" y="3763"/>
                </a:lnTo>
                <a:lnTo>
                  <a:pt x="3996" y="4270"/>
                </a:lnTo>
                <a:lnTo>
                  <a:pt x="3720" y="4794"/>
                </a:lnTo>
                <a:lnTo>
                  <a:pt x="3550" y="5367"/>
                </a:lnTo>
                <a:lnTo>
                  <a:pt x="3422" y="5956"/>
                </a:lnTo>
                <a:lnTo>
                  <a:pt x="3380" y="6561"/>
                </a:lnTo>
                <a:lnTo>
                  <a:pt x="3422" y="7134"/>
                </a:lnTo>
                <a:lnTo>
                  <a:pt x="3550" y="7690"/>
                </a:lnTo>
                <a:lnTo>
                  <a:pt x="3720" y="8263"/>
                </a:lnTo>
                <a:lnTo>
                  <a:pt x="3954" y="8787"/>
                </a:lnTo>
                <a:lnTo>
                  <a:pt x="4294" y="9294"/>
                </a:lnTo>
                <a:lnTo>
                  <a:pt x="4655" y="9769"/>
                </a:lnTo>
                <a:lnTo>
                  <a:pt x="5102" y="10210"/>
                </a:lnTo>
                <a:lnTo>
                  <a:pt x="5591" y="10620"/>
                </a:lnTo>
                <a:close/>
              </a:path>
              <a:path w="21600" h="21600" extrusionOk="0">
                <a:moveTo>
                  <a:pt x="3401" y="6021"/>
                </a:moveTo>
                <a:lnTo>
                  <a:pt x="4039" y="5530"/>
                </a:lnTo>
                <a:lnTo>
                  <a:pt x="4294" y="4892"/>
                </a:lnTo>
                <a:lnTo>
                  <a:pt x="4677" y="4156"/>
                </a:lnTo>
                <a:lnTo>
                  <a:pt x="5166" y="3763"/>
                </a:lnTo>
                <a:lnTo>
                  <a:pt x="5378" y="3354"/>
                </a:lnTo>
                <a:lnTo>
                  <a:pt x="5293" y="2732"/>
                </a:lnTo>
                <a:moveTo>
                  <a:pt x="3507" y="7380"/>
                </a:moveTo>
                <a:lnTo>
                  <a:pt x="3890" y="7200"/>
                </a:lnTo>
                <a:lnTo>
                  <a:pt x="4103" y="7249"/>
                </a:lnTo>
                <a:lnTo>
                  <a:pt x="4400" y="7527"/>
                </a:lnTo>
                <a:lnTo>
                  <a:pt x="4719" y="7674"/>
                </a:lnTo>
                <a:lnTo>
                  <a:pt x="5293" y="7641"/>
                </a:lnTo>
                <a:lnTo>
                  <a:pt x="5740" y="7543"/>
                </a:lnTo>
                <a:lnTo>
                  <a:pt x="6144" y="7543"/>
                </a:lnTo>
                <a:lnTo>
                  <a:pt x="6526" y="7821"/>
                </a:lnTo>
                <a:lnTo>
                  <a:pt x="6569" y="8312"/>
                </a:lnTo>
                <a:lnTo>
                  <a:pt x="6059" y="8852"/>
                </a:lnTo>
                <a:lnTo>
                  <a:pt x="5803" y="8967"/>
                </a:lnTo>
                <a:lnTo>
                  <a:pt x="5803" y="9147"/>
                </a:lnTo>
                <a:lnTo>
                  <a:pt x="5421" y="9294"/>
                </a:lnTo>
                <a:lnTo>
                  <a:pt x="4868" y="9163"/>
                </a:lnTo>
                <a:lnTo>
                  <a:pt x="4337" y="9049"/>
                </a:lnTo>
                <a:lnTo>
                  <a:pt x="4081" y="9000"/>
                </a:lnTo>
                <a:moveTo>
                  <a:pt x="14988" y="11372"/>
                </a:moveTo>
                <a:lnTo>
                  <a:pt x="15115" y="10865"/>
                </a:lnTo>
                <a:lnTo>
                  <a:pt x="16072" y="10096"/>
                </a:lnTo>
                <a:lnTo>
                  <a:pt x="16455" y="9605"/>
                </a:lnTo>
                <a:lnTo>
                  <a:pt x="16455" y="8329"/>
                </a:lnTo>
                <a:lnTo>
                  <a:pt x="17156" y="7969"/>
                </a:lnTo>
                <a:lnTo>
                  <a:pt x="17879" y="7870"/>
                </a:lnTo>
                <a:lnTo>
                  <a:pt x="18177" y="7821"/>
                </a:lnTo>
                <a:moveTo>
                  <a:pt x="18368" y="6840"/>
                </a:moveTo>
                <a:lnTo>
                  <a:pt x="18049" y="6610"/>
                </a:lnTo>
                <a:lnTo>
                  <a:pt x="17411" y="6512"/>
                </a:lnTo>
                <a:lnTo>
                  <a:pt x="16859" y="6545"/>
                </a:lnTo>
                <a:lnTo>
                  <a:pt x="16603" y="6201"/>
                </a:lnTo>
                <a:lnTo>
                  <a:pt x="16731" y="5874"/>
                </a:lnTo>
                <a:lnTo>
                  <a:pt x="17241" y="5465"/>
                </a:lnTo>
                <a:lnTo>
                  <a:pt x="17858" y="5236"/>
                </a:lnTo>
                <a:lnTo>
                  <a:pt x="18007" y="5089"/>
                </a:lnTo>
                <a:lnTo>
                  <a:pt x="18049" y="4892"/>
                </a:lnTo>
                <a:moveTo>
                  <a:pt x="8100" y="1260"/>
                </a:moveTo>
                <a:cubicBezTo>
                  <a:pt x="8333" y="1276"/>
                  <a:pt x="8206" y="1554"/>
                  <a:pt x="8695" y="1652"/>
                </a:cubicBezTo>
                <a:cubicBezTo>
                  <a:pt x="9184" y="1750"/>
                  <a:pt x="10481" y="1685"/>
                  <a:pt x="10991" y="1881"/>
                </a:cubicBezTo>
                <a:cubicBezTo>
                  <a:pt x="11501" y="2078"/>
                  <a:pt x="11629" y="2503"/>
                  <a:pt x="11799" y="2830"/>
                </a:cubicBezTo>
                <a:cubicBezTo>
                  <a:pt x="11969" y="3158"/>
                  <a:pt x="11905" y="3910"/>
                  <a:pt x="12054" y="3894"/>
                </a:cubicBezTo>
                <a:cubicBezTo>
                  <a:pt x="12203" y="3878"/>
                  <a:pt x="12351" y="2880"/>
                  <a:pt x="12649" y="2683"/>
                </a:cubicBezTo>
                <a:cubicBezTo>
                  <a:pt x="12947" y="2487"/>
                  <a:pt x="13670" y="2536"/>
                  <a:pt x="13840" y="2683"/>
                </a:cubicBezTo>
                <a:cubicBezTo>
                  <a:pt x="14010" y="2830"/>
                  <a:pt x="13733" y="3370"/>
                  <a:pt x="13648" y="3616"/>
                </a:cubicBezTo>
                <a:cubicBezTo>
                  <a:pt x="13563" y="3861"/>
                  <a:pt x="13457" y="4058"/>
                  <a:pt x="13351" y="4156"/>
                </a:cubicBezTo>
                <a:cubicBezTo>
                  <a:pt x="13244" y="4254"/>
                  <a:pt x="13096" y="4221"/>
                  <a:pt x="12947" y="4254"/>
                </a:cubicBezTo>
                <a:cubicBezTo>
                  <a:pt x="12777" y="4303"/>
                  <a:pt x="12585" y="4369"/>
                  <a:pt x="12394" y="4401"/>
                </a:cubicBezTo>
                <a:cubicBezTo>
                  <a:pt x="12139" y="4500"/>
                  <a:pt x="12054" y="4614"/>
                  <a:pt x="11862" y="4647"/>
                </a:cubicBezTo>
                <a:cubicBezTo>
                  <a:pt x="11650" y="4761"/>
                  <a:pt x="11671" y="4680"/>
                  <a:pt x="11437" y="4778"/>
                </a:cubicBezTo>
                <a:cubicBezTo>
                  <a:pt x="11352" y="4827"/>
                  <a:pt x="11225" y="4974"/>
                  <a:pt x="11246" y="5072"/>
                </a:cubicBezTo>
                <a:cubicBezTo>
                  <a:pt x="11225" y="5154"/>
                  <a:pt x="11267" y="5220"/>
                  <a:pt x="11310" y="5269"/>
                </a:cubicBezTo>
                <a:cubicBezTo>
                  <a:pt x="11352" y="5318"/>
                  <a:pt x="11480" y="5383"/>
                  <a:pt x="11565" y="5416"/>
                </a:cubicBezTo>
                <a:cubicBezTo>
                  <a:pt x="11629" y="5400"/>
                  <a:pt x="11820" y="5465"/>
                  <a:pt x="11862" y="5432"/>
                </a:cubicBezTo>
                <a:cubicBezTo>
                  <a:pt x="11905" y="5416"/>
                  <a:pt x="11926" y="5269"/>
                  <a:pt x="11884" y="5236"/>
                </a:cubicBezTo>
                <a:cubicBezTo>
                  <a:pt x="11841" y="5203"/>
                  <a:pt x="11629" y="5269"/>
                  <a:pt x="11565" y="5220"/>
                </a:cubicBezTo>
                <a:cubicBezTo>
                  <a:pt x="11480" y="5187"/>
                  <a:pt x="11459" y="5040"/>
                  <a:pt x="11480" y="4974"/>
                </a:cubicBezTo>
                <a:cubicBezTo>
                  <a:pt x="11501" y="4909"/>
                  <a:pt x="11607" y="4860"/>
                  <a:pt x="11692" y="4843"/>
                </a:cubicBezTo>
                <a:cubicBezTo>
                  <a:pt x="11905" y="4876"/>
                  <a:pt x="11820" y="4876"/>
                  <a:pt x="12054" y="4876"/>
                </a:cubicBezTo>
                <a:cubicBezTo>
                  <a:pt x="12075" y="5040"/>
                  <a:pt x="12096" y="5269"/>
                  <a:pt x="12139" y="5416"/>
                </a:cubicBezTo>
                <a:cubicBezTo>
                  <a:pt x="12160" y="5465"/>
                  <a:pt x="12330" y="5465"/>
                  <a:pt x="12373" y="5416"/>
                </a:cubicBezTo>
                <a:cubicBezTo>
                  <a:pt x="12415" y="5367"/>
                  <a:pt x="12330" y="4974"/>
                  <a:pt x="12394" y="4892"/>
                </a:cubicBezTo>
                <a:cubicBezTo>
                  <a:pt x="12458" y="4810"/>
                  <a:pt x="12692" y="4925"/>
                  <a:pt x="12755" y="4892"/>
                </a:cubicBezTo>
                <a:cubicBezTo>
                  <a:pt x="12798" y="4860"/>
                  <a:pt x="12840" y="4761"/>
                  <a:pt x="12755" y="4729"/>
                </a:cubicBezTo>
                <a:cubicBezTo>
                  <a:pt x="12670" y="4696"/>
                  <a:pt x="12118" y="4745"/>
                  <a:pt x="12203" y="4696"/>
                </a:cubicBezTo>
                <a:cubicBezTo>
                  <a:pt x="12543" y="4549"/>
                  <a:pt x="12819" y="4434"/>
                  <a:pt x="13266" y="4401"/>
                </a:cubicBezTo>
                <a:cubicBezTo>
                  <a:pt x="13436" y="4385"/>
                  <a:pt x="13585" y="4500"/>
                  <a:pt x="13776" y="4532"/>
                </a:cubicBezTo>
                <a:cubicBezTo>
                  <a:pt x="13967" y="4630"/>
                  <a:pt x="13861" y="4843"/>
                  <a:pt x="13712" y="4925"/>
                </a:cubicBezTo>
                <a:cubicBezTo>
                  <a:pt x="13648" y="5023"/>
                  <a:pt x="13521" y="5121"/>
                  <a:pt x="13414" y="5187"/>
                </a:cubicBezTo>
                <a:cubicBezTo>
                  <a:pt x="13351" y="5285"/>
                  <a:pt x="13287" y="5334"/>
                  <a:pt x="13159" y="5383"/>
                </a:cubicBezTo>
                <a:cubicBezTo>
                  <a:pt x="13117" y="5563"/>
                  <a:pt x="12862" y="5743"/>
                  <a:pt x="12649" y="5809"/>
                </a:cubicBezTo>
                <a:cubicBezTo>
                  <a:pt x="12543" y="5907"/>
                  <a:pt x="12437" y="5940"/>
                  <a:pt x="12309" y="6005"/>
                </a:cubicBezTo>
                <a:cubicBezTo>
                  <a:pt x="12245" y="6120"/>
                  <a:pt x="12139" y="6185"/>
                  <a:pt x="12075" y="6300"/>
                </a:cubicBezTo>
                <a:cubicBezTo>
                  <a:pt x="12118" y="6561"/>
                  <a:pt x="12075" y="6643"/>
                  <a:pt x="12373" y="6741"/>
                </a:cubicBezTo>
                <a:cubicBezTo>
                  <a:pt x="12500" y="6840"/>
                  <a:pt x="12522" y="6970"/>
                  <a:pt x="12330" y="7036"/>
                </a:cubicBezTo>
                <a:cubicBezTo>
                  <a:pt x="12011" y="6987"/>
                  <a:pt x="12033" y="6823"/>
                  <a:pt x="11799" y="6692"/>
                </a:cubicBezTo>
                <a:cubicBezTo>
                  <a:pt x="11714" y="6529"/>
                  <a:pt x="11459" y="6430"/>
                  <a:pt x="11246" y="6398"/>
                </a:cubicBezTo>
                <a:cubicBezTo>
                  <a:pt x="11076" y="6332"/>
                  <a:pt x="11182" y="6365"/>
                  <a:pt x="10906" y="6365"/>
                </a:cubicBezTo>
                <a:cubicBezTo>
                  <a:pt x="10608" y="6512"/>
                  <a:pt x="10544" y="7347"/>
                  <a:pt x="11246" y="7478"/>
                </a:cubicBezTo>
                <a:cubicBezTo>
                  <a:pt x="12394" y="7429"/>
                  <a:pt x="13329" y="7772"/>
                  <a:pt x="13733" y="7985"/>
                </a:cubicBezTo>
                <a:cubicBezTo>
                  <a:pt x="13840" y="8410"/>
                  <a:pt x="13329" y="8901"/>
                  <a:pt x="12500" y="9343"/>
                </a:cubicBezTo>
                <a:cubicBezTo>
                  <a:pt x="11629" y="9736"/>
                  <a:pt x="11480" y="10194"/>
                  <a:pt x="11246" y="10980"/>
                </a:cubicBezTo>
                <a:cubicBezTo>
                  <a:pt x="10991" y="11372"/>
                  <a:pt x="10481" y="10930"/>
                  <a:pt x="10289" y="10096"/>
                </a:cubicBezTo>
                <a:cubicBezTo>
                  <a:pt x="10140" y="9196"/>
                  <a:pt x="9907" y="8165"/>
                  <a:pt x="10459" y="7576"/>
                </a:cubicBezTo>
                <a:cubicBezTo>
                  <a:pt x="9375" y="6790"/>
                  <a:pt x="9269" y="6070"/>
                  <a:pt x="9056" y="6218"/>
                </a:cubicBezTo>
                <a:cubicBezTo>
                  <a:pt x="9205" y="6987"/>
                  <a:pt x="8929" y="6660"/>
                  <a:pt x="8737" y="6021"/>
                </a:cubicBezTo>
                <a:cubicBezTo>
                  <a:pt x="8822" y="5023"/>
                  <a:pt x="8610" y="4385"/>
                  <a:pt x="8440" y="3550"/>
                </a:cubicBezTo>
                <a:lnTo>
                  <a:pt x="7844" y="2290"/>
                </a:lnTo>
                <a:lnTo>
                  <a:pt x="6654" y="1849"/>
                </a:lnTo>
              </a:path>
            </a:pathLst>
          </a:custGeom>
          <a:solidFill>
            <a:srgbClr val="D8EBB3">
              <a:alpha val="2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994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86700" cy="720080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Erasmus+ OLS: </a:t>
            </a:r>
            <a:r>
              <a:rPr lang="pl-PL" sz="3600" b="1" dirty="0" smtClean="0">
                <a:solidFill>
                  <a:srgbClr val="FFFFFF"/>
                </a:solidFill>
              </a:rPr>
              <a:t>języki</a:t>
            </a:r>
            <a:endParaRPr lang="pl-PL" sz="3600" b="1" dirty="0">
              <a:solidFill>
                <a:srgbClr val="FFFFFF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55776" y="2701502"/>
            <a:ext cx="42484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Języki dostępne na platformie OLS</a:t>
            </a:r>
            <a:r>
              <a:rPr lang="en-US" sz="2400" dirty="0" smtClean="0"/>
              <a:t>:</a:t>
            </a:r>
            <a:endParaRPr lang="en-US" sz="2400" dirty="0"/>
          </a:p>
          <a:p>
            <a:pPr algn="ctr"/>
            <a:r>
              <a:rPr lang="nb-NO" sz="2400" dirty="0"/>
              <a:t>BG, CS, DA, DE, ET, EL, EN, ES, FR, HR, GA, IT, LV, LT, HU, MT,</a:t>
            </a:r>
          </a:p>
          <a:p>
            <a:pPr algn="ctr"/>
            <a:r>
              <a:rPr lang="pl-PL" sz="2400" dirty="0" err="1"/>
              <a:t>NL</a:t>
            </a:r>
            <a:r>
              <a:rPr lang="pl-PL" sz="2400" dirty="0"/>
              <a:t>, PL, PT, RO, </a:t>
            </a:r>
            <a:r>
              <a:rPr lang="pl-PL" sz="2400" dirty="0" err="1"/>
              <a:t>SK</a:t>
            </a:r>
            <a:r>
              <a:rPr lang="pl-PL" sz="2400" dirty="0"/>
              <a:t>, </a:t>
            </a:r>
            <a:r>
              <a:rPr lang="pl-PL" sz="2400" dirty="0" err="1"/>
              <a:t>SL</a:t>
            </a:r>
            <a:r>
              <a:rPr lang="pl-PL" sz="2400" dirty="0"/>
              <a:t>, FI &amp; </a:t>
            </a:r>
            <a:r>
              <a:rPr lang="pl-PL" sz="2400" dirty="0" err="1"/>
              <a:t>SV</a:t>
            </a:r>
            <a:r>
              <a:rPr lang="pl-PL" sz="2400" dirty="0" smtClean="0"/>
              <a:t>.</a:t>
            </a:r>
            <a:endParaRPr lang="pl-PL" sz="2400" b="1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2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5" y="692696"/>
            <a:ext cx="8551018" cy="636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C:\Users\mturek\AppData\Local\Microsoft\Windows\Temporary Internet Files\Content.IE5\962RKX3F\Exclamation_mark_red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509120"/>
            <a:ext cx="558985" cy="55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wolny kształt 9"/>
          <p:cNvSpPr/>
          <p:nvPr/>
        </p:nvSpPr>
        <p:spPr>
          <a:xfrm>
            <a:off x="-29541" y="5229225"/>
            <a:ext cx="2915616" cy="1504950"/>
          </a:xfrm>
          <a:custGeom>
            <a:avLst/>
            <a:gdLst>
              <a:gd name="connsiteX0" fmla="*/ 220041 w 2915616"/>
              <a:gd name="connsiteY0" fmla="*/ 133350 h 1504950"/>
              <a:gd name="connsiteX1" fmla="*/ 267666 w 2915616"/>
              <a:gd name="connsiteY1" fmla="*/ 123825 h 1504950"/>
              <a:gd name="connsiteX2" fmla="*/ 324816 w 2915616"/>
              <a:gd name="connsiteY2" fmla="*/ 104775 h 1504950"/>
              <a:gd name="connsiteX3" fmla="*/ 362916 w 2915616"/>
              <a:gd name="connsiteY3" fmla="*/ 95250 h 1504950"/>
              <a:gd name="connsiteX4" fmla="*/ 391491 w 2915616"/>
              <a:gd name="connsiteY4" fmla="*/ 85725 h 1504950"/>
              <a:gd name="connsiteX5" fmla="*/ 534366 w 2915616"/>
              <a:gd name="connsiteY5" fmla="*/ 76200 h 1504950"/>
              <a:gd name="connsiteX6" fmla="*/ 620091 w 2915616"/>
              <a:gd name="connsiteY6" fmla="*/ 66675 h 1504950"/>
              <a:gd name="connsiteX7" fmla="*/ 658191 w 2915616"/>
              <a:gd name="connsiteY7" fmla="*/ 57150 h 1504950"/>
              <a:gd name="connsiteX8" fmla="*/ 686766 w 2915616"/>
              <a:gd name="connsiteY8" fmla="*/ 47625 h 1504950"/>
              <a:gd name="connsiteX9" fmla="*/ 877266 w 2915616"/>
              <a:gd name="connsiteY9" fmla="*/ 28575 h 1504950"/>
              <a:gd name="connsiteX10" fmla="*/ 1115391 w 2915616"/>
              <a:gd name="connsiteY10" fmla="*/ 9525 h 1504950"/>
              <a:gd name="connsiteX11" fmla="*/ 1467816 w 2915616"/>
              <a:gd name="connsiteY11" fmla="*/ 0 h 1504950"/>
              <a:gd name="connsiteX12" fmla="*/ 2286966 w 2915616"/>
              <a:gd name="connsiteY12" fmla="*/ 9525 h 1504950"/>
              <a:gd name="connsiteX13" fmla="*/ 2372691 w 2915616"/>
              <a:gd name="connsiteY13" fmla="*/ 19050 h 1504950"/>
              <a:gd name="connsiteX14" fmla="*/ 2515566 w 2915616"/>
              <a:gd name="connsiteY14" fmla="*/ 47625 h 1504950"/>
              <a:gd name="connsiteX15" fmla="*/ 2620341 w 2915616"/>
              <a:gd name="connsiteY15" fmla="*/ 76200 h 1504950"/>
              <a:gd name="connsiteX16" fmla="*/ 2648916 w 2915616"/>
              <a:gd name="connsiteY16" fmla="*/ 85725 h 1504950"/>
              <a:gd name="connsiteX17" fmla="*/ 2677491 w 2915616"/>
              <a:gd name="connsiteY17" fmla="*/ 95250 h 1504950"/>
              <a:gd name="connsiteX18" fmla="*/ 2734641 w 2915616"/>
              <a:gd name="connsiteY18" fmla="*/ 123825 h 1504950"/>
              <a:gd name="connsiteX19" fmla="*/ 2791791 w 2915616"/>
              <a:gd name="connsiteY19" fmla="*/ 180975 h 1504950"/>
              <a:gd name="connsiteX20" fmla="*/ 2820366 w 2915616"/>
              <a:gd name="connsiteY20" fmla="*/ 209550 h 1504950"/>
              <a:gd name="connsiteX21" fmla="*/ 2839416 w 2915616"/>
              <a:gd name="connsiteY21" fmla="*/ 238125 h 1504950"/>
              <a:gd name="connsiteX22" fmla="*/ 2867991 w 2915616"/>
              <a:gd name="connsiteY22" fmla="*/ 333375 h 1504950"/>
              <a:gd name="connsiteX23" fmla="*/ 2887041 w 2915616"/>
              <a:gd name="connsiteY23" fmla="*/ 371475 h 1504950"/>
              <a:gd name="connsiteX24" fmla="*/ 2906091 w 2915616"/>
              <a:gd name="connsiteY24" fmla="*/ 485775 h 1504950"/>
              <a:gd name="connsiteX25" fmla="*/ 2915616 w 2915616"/>
              <a:gd name="connsiteY25" fmla="*/ 571500 h 1504950"/>
              <a:gd name="connsiteX26" fmla="*/ 2906091 w 2915616"/>
              <a:gd name="connsiteY26" fmla="*/ 800100 h 1504950"/>
              <a:gd name="connsiteX27" fmla="*/ 2877516 w 2915616"/>
              <a:gd name="connsiteY27" fmla="*/ 952500 h 1504950"/>
              <a:gd name="connsiteX28" fmla="*/ 2867991 w 2915616"/>
              <a:gd name="connsiteY28" fmla="*/ 981075 h 1504950"/>
              <a:gd name="connsiteX29" fmla="*/ 2858466 w 2915616"/>
              <a:gd name="connsiteY29" fmla="*/ 1009650 h 1504950"/>
              <a:gd name="connsiteX30" fmla="*/ 2839416 w 2915616"/>
              <a:gd name="connsiteY30" fmla="*/ 1038225 h 1504950"/>
              <a:gd name="connsiteX31" fmla="*/ 2820366 w 2915616"/>
              <a:gd name="connsiteY31" fmla="*/ 1095375 h 1504950"/>
              <a:gd name="connsiteX32" fmla="*/ 2801316 w 2915616"/>
              <a:gd name="connsiteY32" fmla="*/ 1133475 h 1504950"/>
              <a:gd name="connsiteX33" fmla="*/ 2791791 w 2915616"/>
              <a:gd name="connsiteY33" fmla="*/ 1162050 h 1504950"/>
              <a:gd name="connsiteX34" fmla="*/ 2763216 w 2915616"/>
              <a:gd name="connsiteY34" fmla="*/ 1190625 h 1504950"/>
              <a:gd name="connsiteX35" fmla="*/ 2744166 w 2915616"/>
              <a:gd name="connsiteY35" fmla="*/ 1219200 h 1504950"/>
              <a:gd name="connsiteX36" fmla="*/ 2715591 w 2915616"/>
              <a:gd name="connsiteY36" fmla="*/ 1228725 h 1504950"/>
              <a:gd name="connsiteX37" fmla="*/ 2639391 w 2915616"/>
              <a:gd name="connsiteY37" fmla="*/ 1257300 h 1504950"/>
              <a:gd name="connsiteX38" fmla="*/ 2610816 w 2915616"/>
              <a:gd name="connsiteY38" fmla="*/ 1276350 h 1504950"/>
              <a:gd name="connsiteX39" fmla="*/ 2563191 w 2915616"/>
              <a:gd name="connsiteY39" fmla="*/ 1285875 h 1504950"/>
              <a:gd name="connsiteX40" fmla="*/ 2534616 w 2915616"/>
              <a:gd name="connsiteY40" fmla="*/ 1295400 h 1504950"/>
              <a:gd name="connsiteX41" fmla="*/ 2382216 w 2915616"/>
              <a:gd name="connsiteY41" fmla="*/ 1304925 h 1504950"/>
              <a:gd name="connsiteX42" fmla="*/ 2334591 w 2915616"/>
              <a:gd name="connsiteY42" fmla="*/ 1314450 h 1504950"/>
              <a:gd name="connsiteX43" fmla="*/ 2267916 w 2915616"/>
              <a:gd name="connsiteY43" fmla="*/ 1333500 h 1504950"/>
              <a:gd name="connsiteX44" fmla="*/ 2210766 w 2915616"/>
              <a:gd name="connsiteY44" fmla="*/ 1343025 h 1504950"/>
              <a:gd name="connsiteX45" fmla="*/ 2182191 w 2915616"/>
              <a:gd name="connsiteY45" fmla="*/ 1352550 h 1504950"/>
              <a:gd name="connsiteX46" fmla="*/ 2115516 w 2915616"/>
              <a:gd name="connsiteY46" fmla="*/ 1362075 h 1504950"/>
              <a:gd name="connsiteX47" fmla="*/ 1963116 w 2915616"/>
              <a:gd name="connsiteY47" fmla="*/ 1381125 h 1504950"/>
              <a:gd name="connsiteX48" fmla="*/ 1801191 w 2915616"/>
              <a:gd name="connsiteY48" fmla="*/ 1390650 h 1504950"/>
              <a:gd name="connsiteX49" fmla="*/ 1724991 w 2915616"/>
              <a:gd name="connsiteY49" fmla="*/ 1409700 h 1504950"/>
              <a:gd name="connsiteX50" fmla="*/ 1620216 w 2915616"/>
              <a:gd name="connsiteY50" fmla="*/ 1428750 h 1504950"/>
              <a:gd name="connsiteX51" fmla="*/ 1420191 w 2915616"/>
              <a:gd name="connsiteY51" fmla="*/ 1457325 h 1504950"/>
              <a:gd name="connsiteX52" fmla="*/ 905841 w 2915616"/>
              <a:gd name="connsiteY52" fmla="*/ 1476375 h 1504950"/>
              <a:gd name="connsiteX53" fmla="*/ 858216 w 2915616"/>
              <a:gd name="connsiteY53" fmla="*/ 1485900 h 1504950"/>
              <a:gd name="connsiteX54" fmla="*/ 829641 w 2915616"/>
              <a:gd name="connsiteY54" fmla="*/ 1495425 h 1504950"/>
              <a:gd name="connsiteX55" fmla="*/ 734391 w 2915616"/>
              <a:gd name="connsiteY55" fmla="*/ 1504950 h 1504950"/>
              <a:gd name="connsiteX56" fmla="*/ 572466 w 2915616"/>
              <a:gd name="connsiteY56" fmla="*/ 1495425 h 1504950"/>
              <a:gd name="connsiteX57" fmla="*/ 467691 w 2915616"/>
              <a:gd name="connsiteY57" fmla="*/ 1476375 h 1504950"/>
              <a:gd name="connsiteX58" fmla="*/ 372441 w 2915616"/>
              <a:gd name="connsiteY58" fmla="*/ 1447800 h 1504950"/>
              <a:gd name="connsiteX59" fmla="*/ 334341 w 2915616"/>
              <a:gd name="connsiteY59" fmla="*/ 1428750 h 1504950"/>
              <a:gd name="connsiteX60" fmla="*/ 305766 w 2915616"/>
              <a:gd name="connsiteY60" fmla="*/ 1409700 h 1504950"/>
              <a:gd name="connsiteX61" fmla="*/ 248616 w 2915616"/>
              <a:gd name="connsiteY61" fmla="*/ 1381125 h 1504950"/>
              <a:gd name="connsiteX62" fmla="*/ 210516 w 2915616"/>
              <a:gd name="connsiteY62" fmla="*/ 1314450 h 1504950"/>
              <a:gd name="connsiteX63" fmla="*/ 200991 w 2915616"/>
              <a:gd name="connsiteY63" fmla="*/ 1285875 h 1504950"/>
              <a:gd name="connsiteX64" fmla="*/ 153366 w 2915616"/>
              <a:gd name="connsiteY64" fmla="*/ 1219200 h 1504950"/>
              <a:gd name="connsiteX65" fmla="*/ 134316 w 2915616"/>
              <a:gd name="connsiteY65" fmla="*/ 1181100 h 1504950"/>
              <a:gd name="connsiteX66" fmla="*/ 96216 w 2915616"/>
              <a:gd name="connsiteY66" fmla="*/ 1123950 h 1504950"/>
              <a:gd name="connsiteX67" fmla="*/ 86691 w 2915616"/>
              <a:gd name="connsiteY67" fmla="*/ 1095375 h 1504950"/>
              <a:gd name="connsiteX68" fmla="*/ 77166 w 2915616"/>
              <a:gd name="connsiteY68" fmla="*/ 1057275 h 1504950"/>
              <a:gd name="connsiteX69" fmla="*/ 48591 w 2915616"/>
              <a:gd name="connsiteY69" fmla="*/ 990600 h 1504950"/>
              <a:gd name="connsiteX70" fmla="*/ 39066 w 2915616"/>
              <a:gd name="connsiteY70" fmla="*/ 942975 h 1504950"/>
              <a:gd name="connsiteX71" fmla="*/ 20016 w 2915616"/>
              <a:gd name="connsiteY71" fmla="*/ 914400 h 1504950"/>
              <a:gd name="connsiteX72" fmla="*/ 10491 w 2915616"/>
              <a:gd name="connsiteY72" fmla="*/ 866775 h 1504950"/>
              <a:gd name="connsiteX73" fmla="*/ 966 w 2915616"/>
              <a:gd name="connsiteY73" fmla="*/ 762000 h 1504950"/>
              <a:gd name="connsiteX74" fmla="*/ 20016 w 2915616"/>
              <a:gd name="connsiteY74" fmla="*/ 428625 h 1504950"/>
              <a:gd name="connsiteX75" fmla="*/ 29541 w 2915616"/>
              <a:gd name="connsiteY75" fmla="*/ 400050 h 1504950"/>
              <a:gd name="connsiteX76" fmla="*/ 48591 w 2915616"/>
              <a:gd name="connsiteY76" fmla="*/ 333375 h 1504950"/>
              <a:gd name="connsiteX77" fmla="*/ 124791 w 2915616"/>
              <a:gd name="connsiteY77" fmla="*/ 247650 h 1504950"/>
              <a:gd name="connsiteX78" fmla="*/ 153366 w 2915616"/>
              <a:gd name="connsiteY78" fmla="*/ 228600 h 1504950"/>
              <a:gd name="connsiteX79" fmla="*/ 210516 w 2915616"/>
              <a:gd name="connsiteY79" fmla="*/ 209550 h 1504950"/>
              <a:gd name="connsiteX80" fmla="*/ 239091 w 2915616"/>
              <a:gd name="connsiteY80" fmla="*/ 190500 h 1504950"/>
              <a:gd name="connsiteX81" fmla="*/ 296241 w 2915616"/>
              <a:gd name="connsiteY81" fmla="*/ 171450 h 1504950"/>
              <a:gd name="connsiteX82" fmla="*/ 324816 w 2915616"/>
              <a:gd name="connsiteY82" fmla="*/ 161925 h 1504950"/>
              <a:gd name="connsiteX83" fmla="*/ 343866 w 2915616"/>
              <a:gd name="connsiteY83" fmla="*/ 95250 h 15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2915616" h="1504950">
                <a:moveTo>
                  <a:pt x="220041" y="133350"/>
                </a:moveTo>
                <a:cubicBezTo>
                  <a:pt x="235916" y="130175"/>
                  <a:pt x="252047" y="128085"/>
                  <a:pt x="267666" y="123825"/>
                </a:cubicBezTo>
                <a:cubicBezTo>
                  <a:pt x="287039" y="118541"/>
                  <a:pt x="305335" y="109645"/>
                  <a:pt x="324816" y="104775"/>
                </a:cubicBezTo>
                <a:cubicBezTo>
                  <a:pt x="337516" y="101600"/>
                  <a:pt x="350329" y="98846"/>
                  <a:pt x="362916" y="95250"/>
                </a:cubicBezTo>
                <a:cubicBezTo>
                  <a:pt x="372570" y="92492"/>
                  <a:pt x="381512" y="86834"/>
                  <a:pt x="391491" y="85725"/>
                </a:cubicBezTo>
                <a:cubicBezTo>
                  <a:pt x="438930" y="80454"/>
                  <a:pt x="486800" y="80164"/>
                  <a:pt x="534366" y="76200"/>
                </a:cubicBezTo>
                <a:cubicBezTo>
                  <a:pt x="563018" y="73812"/>
                  <a:pt x="591516" y="69850"/>
                  <a:pt x="620091" y="66675"/>
                </a:cubicBezTo>
                <a:cubicBezTo>
                  <a:pt x="632791" y="63500"/>
                  <a:pt x="645604" y="60746"/>
                  <a:pt x="658191" y="57150"/>
                </a:cubicBezTo>
                <a:cubicBezTo>
                  <a:pt x="667845" y="54392"/>
                  <a:pt x="676921" y="49594"/>
                  <a:pt x="686766" y="47625"/>
                </a:cubicBezTo>
                <a:cubicBezTo>
                  <a:pt x="744439" y="36090"/>
                  <a:pt x="823221" y="32732"/>
                  <a:pt x="877266" y="28575"/>
                </a:cubicBezTo>
                <a:cubicBezTo>
                  <a:pt x="977576" y="3497"/>
                  <a:pt x="915279" y="16425"/>
                  <a:pt x="1115391" y="9525"/>
                </a:cubicBezTo>
                <a:lnTo>
                  <a:pt x="1467816" y="0"/>
                </a:lnTo>
                <a:lnTo>
                  <a:pt x="2286966" y="9525"/>
                </a:lnTo>
                <a:cubicBezTo>
                  <a:pt x="2315710" y="10130"/>
                  <a:pt x="2344229" y="14984"/>
                  <a:pt x="2372691" y="19050"/>
                </a:cubicBezTo>
                <a:cubicBezTo>
                  <a:pt x="2664438" y="60728"/>
                  <a:pt x="2406797" y="20433"/>
                  <a:pt x="2515566" y="47625"/>
                </a:cubicBezTo>
                <a:cubicBezTo>
                  <a:pt x="2623271" y="74551"/>
                  <a:pt x="2497736" y="35332"/>
                  <a:pt x="2620341" y="76200"/>
                </a:cubicBezTo>
                <a:lnTo>
                  <a:pt x="2648916" y="85725"/>
                </a:lnTo>
                <a:cubicBezTo>
                  <a:pt x="2658441" y="88900"/>
                  <a:pt x="2669137" y="89681"/>
                  <a:pt x="2677491" y="95250"/>
                </a:cubicBezTo>
                <a:cubicBezTo>
                  <a:pt x="2714420" y="119869"/>
                  <a:pt x="2695206" y="110680"/>
                  <a:pt x="2734641" y="123825"/>
                </a:cubicBezTo>
                <a:lnTo>
                  <a:pt x="2791791" y="180975"/>
                </a:lnTo>
                <a:cubicBezTo>
                  <a:pt x="2801316" y="190500"/>
                  <a:pt x="2812894" y="198342"/>
                  <a:pt x="2820366" y="209550"/>
                </a:cubicBezTo>
                <a:lnTo>
                  <a:pt x="2839416" y="238125"/>
                </a:lnTo>
                <a:cubicBezTo>
                  <a:pt x="2846252" y="265470"/>
                  <a:pt x="2856396" y="310185"/>
                  <a:pt x="2867991" y="333375"/>
                </a:cubicBezTo>
                <a:cubicBezTo>
                  <a:pt x="2874341" y="346075"/>
                  <a:pt x="2882055" y="358180"/>
                  <a:pt x="2887041" y="371475"/>
                </a:cubicBezTo>
                <a:cubicBezTo>
                  <a:pt x="2898689" y="402538"/>
                  <a:pt x="2902930" y="458905"/>
                  <a:pt x="2906091" y="485775"/>
                </a:cubicBezTo>
                <a:cubicBezTo>
                  <a:pt x="2909450" y="514329"/>
                  <a:pt x="2912441" y="542925"/>
                  <a:pt x="2915616" y="571500"/>
                </a:cubicBezTo>
                <a:cubicBezTo>
                  <a:pt x="2912441" y="647700"/>
                  <a:pt x="2910570" y="723965"/>
                  <a:pt x="2906091" y="800100"/>
                </a:cubicBezTo>
                <a:cubicBezTo>
                  <a:pt x="2900329" y="898046"/>
                  <a:pt x="2903030" y="875957"/>
                  <a:pt x="2877516" y="952500"/>
                </a:cubicBezTo>
                <a:lnTo>
                  <a:pt x="2867991" y="981075"/>
                </a:lnTo>
                <a:cubicBezTo>
                  <a:pt x="2864816" y="990600"/>
                  <a:pt x="2864035" y="1001296"/>
                  <a:pt x="2858466" y="1009650"/>
                </a:cubicBezTo>
                <a:cubicBezTo>
                  <a:pt x="2852116" y="1019175"/>
                  <a:pt x="2844065" y="1027764"/>
                  <a:pt x="2839416" y="1038225"/>
                </a:cubicBezTo>
                <a:cubicBezTo>
                  <a:pt x="2831261" y="1056575"/>
                  <a:pt x="2829346" y="1077414"/>
                  <a:pt x="2820366" y="1095375"/>
                </a:cubicBezTo>
                <a:cubicBezTo>
                  <a:pt x="2814016" y="1108075"/>
                  <a:pt x="2806909" y="1120424"/>
                  <a:pt x="2801316" y="1133475"/>
                </a:cubicBezTo>
                <a:cubicBezTo>
                  <a:pt x="2797361" y="1142703"/>
                  <a:pt x="2797360" y="1153696"/>
                  <a:pt x="2791791" y="1162050"/>
                </a:cubicBezTo>
                <a:cubicBezTo>
                  <a:pt x="2784319" y="1173258"/>
                  <a:pt x="2771840" y="1180277"/>
                  <a:pt x="2763216" y="1190625"/>
                </a:cubicBezTo>
                <a:cubicBezTo>
                  <a:pt x="2755887" y="1199419"/>
                  <a:pt x="2753105" y="1212049"/>
                  <a:pt x="2744166" y="1219200"/>
                </a:cubicBezTo>
                <a:cubicBezTo>
                  <a:pt x="2736326" y="1225472"/>
                  <a:pt x="2724819" y="1224770"/>
                  <a:pt x="2715591" y="1228725"/>
                </a:cubicBezTo>
                <a:cubicBezTo>
                  <a:pt x="2645859" y="1258610"/>
                  <a:pt x="2709635" y="1239739"/>
                  <a:pt x="2639391" y="1257300"/>
                </a:cubicBezTo>
                <a:cubicBezTo>
                  <a:pt x="2629866" y="1263650"/>
                  <a:pt x="2621535" y="1272330"/>
                  <a:pt x="2610816" y="1276350"/>
                </a:cubicBezTo>
                <a:cubicBezTo>
                  <a:pt x="2595657" y="1282034"/>
                  <a:pt x="2578897" y="1281948"/>
                  <a:pt x="2563191" y="1285875"/>
                </a:cubicBezTo>
                <a:cubicBezTo>
                  <a:pt x="2553451" y="1288310"/>
                  <a:pt x="2544601" y="1294349"/>
                  <a:pt x="2534616" y="1295400"/>
                </a:cubicBezTo>
                <a:cubicBezTo>
                  <a:pt x="2483997" y="1300728"/>
                  <a:pt x="2433016" y="1301750"/>
                  <a:pt x="2382216" y="1304925"/>
                </a:cubicBezTo>
                <a:cubicBezTo>
                  <a:pt x="2366341" y="1308100"/>
                  <a:pt x="2350297" y="1310523"/>
                  <a:pt x="2334591" y="1314450"/>
                </a:cubicBezTo>
                <a:cubicBezTo>
                  <a:pt x="2261965" y="1332606"/>
                  <a:pt x="2356999" y="1315683"/>
                  <a:pt x="2267916" y="1333500"/>
                </a:cubicBezTo>
                <a:cubicBezTo>
                  <a:pt x="2248978" y="1337288"/>
                  <a:pt x="2229619" y="1338835"/>
                  <a:pt x="2210766" y="1343025"/>
                </a:cubicBezTo>
                <a:cubicBezTo>
                  <a:pt x="2200965" y="1345203"/>
                  <a:pt x="2192036" y="1350581"/>
                  <a:pt x="2182191" y="1352550"/>
                </a:cubicBezTo>
                <a:cubicBezTo>
                  <a:pt x="2160176" y="1356953"/>
                  <a:pt x="2137741" y="1358900"/>
                  <a:pt x="2115516" y="1362075"/>
                </a:cubicBezTo>
                <a:cubicBezTo>
                  <a:pt x="2048917" y="1384275"/>
                  <a:pt x="2091804" y="1372546"/>
                  <a:pt x="1963116" y="1381125"/>
                </a:cubicBezTo>
                <a:lnTo>
                  <a:pt x="1801191" y="1390650"/>
                </a:lnTo>
                <a:cubicBezTo>
                  <a:pt x="1750129" y="1407671"/>
                  <a:pt x="1793955" y="1394375"/>
                  <a:pt x="1724991" y="1409700"/>
                </a:cubicBezTo>
                <a:cubicBezTo>
                  <a:pt x="1644153" y="1427664"/>
                  <a:pt x="1735793" y="1412239"/>
                  <a:pt x="1620216" y="1428750"/>
                </a:cubicBezTo>
                <a:cubicBezTo>
                  <a:pt x="1523268" y="1461066"/>
                  <a:pt x="1570069" y="1450809"/>
                  <a:pt x="1420191" y="1457325"/>
                </a:cubicBezTo>
                <a:lnTo>
                  <a:pt x="905841" y="1476375"/>
                </a:lnTo>
                <a:cubicBezTo>
                  <a:pt x="889966" y="1479550"/>
                  <a:pt x="873922" y="1481973"/>
                  <a:pt x="858216" y="1485900"/>
                </a:cubicBezTo>
                <a:cubicBezTo>
                  <a:pt x="848476" y="1488335"/>
                  <a:pt x="839564" y="1493898"/>
                  <a:pt x="829641" y="1495425"/>
                </a:cubicBezTo>
                <a:cubicBezTo>
                  <a:pt x="798104" y="1500277"/>
                  <a:pt x="766141" y="1501775"/>
                  <a:pt x="734391" y="1504950"/>
                </a:cubicBezTo>
                <a:cubicBezTo>
                  <a:pt x="680416" y="1501775"/>
                  <a:pt x="626331" y="1500109"/>
                  <a:pt x="572466" y="1495425"/>
                </a:cubicBezTo>
                <a:cubicBezTo>
                  <a:pt x="555480" y="1493948"/>
                  <a:pt x="487199" y="1480710"/>
                  <a:pt x="467691" y="1476375"/>
                </a:cubicBezTo>
                <a:cubicBezTo>
                  <a:pt x="443080" y="1470906"/>
                  <a:pt x="391436" y="1457298"/>
                  <a:pt x="372441" y="1447800"/>
                </a:cubicBezTo>
                <a:cubicBezTo>
                  <a:pt x="359741" y="1441450"/>
                  <a:pt x="346669" y="1435795"/>
                  <a:pt x="334341" y="1428750"/>
                </a:cubicBezTo>
                <a:cubicBezTo>
                  <a:pt x="324402" y="1423070"/>
                  <a:pt x="316005" y="1414820"/>
                  <a:pt x="305766" y="1409700"/>
                </a:cubicBezTo>
                <a:cubicBezTo>
                  <a:pt x="226896" y="1370265"/>
                  <a:pt x="330508" y="1435720"/>
                  <a:pt x="248616" y="1381125"/>
                </a:cubicBezTo>
                <a:cubicBezTo>
                  <a:pt x="226777" y="1315607"/>
                  <a:pt x="256648" y="1395181"/>
                  <a:pt x="210516" y="1314450"/>
                </a:cubicBezTo>
                <a:cubicBezTo>
                  <a:pt x="205535" y="1305733"/>
                  <a:pt x="205481" y="1294855"/>
                  <a:pt x="200991" y="1285875"/>
                </a:cubicBezTo>
                <a:cubicBezTo>
                  <a:pt x="190916" y="1265725"/>
                  <a:pt x="164152" y="1236458"/>
                  <a:pt x="153366" y="1219200"/>
                </a:cubicBezTo>
                <a:cubicBezTo>
                  <a:pt x="145841" y="1207159"/>
                  <a:pt x="141621" y="1193276"/>
                  <a:pt x="134316" y="1181100"/>
                </a:cubicBezTo>
                <a:cubicBezTo>
                  <a:pt x="122536" y="1161467"/>
                  <a:pt x="103456" y="1145670"/>
                  <a:pt x="96216" y="1123950"/>
                </a:cubicBezTo>
                <a:cubicBezTo>
                  <a:pt x="93041" y="1114425"/>
                  <a:pt x="89449" y="1105029"/>
                  <a:pt x="86691" y="1095375"/>
                </a:cubicBezTo>
                <a:cubicBezTo>
                  <a:pt x="83095" y="1082788"/>
                  <a:pt x="81640" y="1069578"/>
                  <a:pt x="77166" y="1057275"/>
                </a:cubicBezTo>
                <a:cubicBezTo>
                  <a:pt x="68903" y="1034551"/>
                  <a:pt x="58116" y="1012825"/>
                  <a:pt x="48591" y="990600"/>
                </a:cubicBezTo>
                <a:cubicBezTo>
                  <a:pt x="45416" y="974725"/>
                  <a:pt x="44750" y="958134"/>
                  <a:pt x="39066" y="942975"/>
                </a:cubicBezTo>
                <a:cubicBezTo>
                  <a:pt x="35046" y="932256"/>
                  <a:pt x="24036" y="925119"/>
                  <a:pt x="20016" y="914400"/>
                </a:cubicBezTo>
                <a:cubicBezTo>
                  <a:pt x="14332" y="899241"/>
                  <a:pt x="13666" y="882650"/>
                  <a:pt x="10491" y="866775"/>
                </a:cubicBezTo>
                <a:cubicBezTo>
                  <a:pt x="7316" y="831850"/>
                  <a:pt x="966" y="797069"/>
                  <a:pt x="966" y="762000"/>
                </a:cubicBezTo>
                <a:cubicBezTo>
                  <a:pt x="966" y="666424"/>
                  <a:pt x="-6490" y="534648"/>
                  <a:pt x="20016" y="428625"/>
                </a:cubicBezTo>
                <a:cubicBezTo>
                  <a:pt x="22451" y="418885"/>
                  <a:pt x="26783" y="409704"/>
                  <a:pt x="29541" y="400050"/>
                </a:cubicBezTo>
                <a:cubicBezTo>
                  <a:pt x="32442" y="389895"/>
                  <a:pt x="41874" y="345466"/>
                  <a:pt x="48591" y="333375"/>
                </a:cubicBezTo>
                <a:cubicBezTo>
                  <a:pt x="79860" y="277092"/>
                  <a:pt x="79217" y="280203"/>
                  <a:pt x="124791" y="247650"/>
                </a:cubicBezTo>
                <a:cubicBezTo>
                  <a:pt x="134106" y="240996"/>
                  <a:pt x="142905" y="233249"/>
                  <a:pt x="153366" y="228600"/>
                </a:cubicBezTo>
                <a:cubicBezTo>
                  <a:pt x="171716" y="220445"/>
                  <a:pt x="193808" y="220689"/>
                  <a:pt x="210516" y="209550"/>
                </a:cubicBezTo>
                <a:cubicBezTo>
                  <a:pt x="220041" y="203200"/>
                  <a:pt x="228630" y="195149"/>
                  <a:pt x="239091" y="190500"/>
                </a:cubicBezTo>
                <a:cubicBezTo>
                  <a:pt x="257441" y="182345"/>
                  <a:pt x="277191" y="177800"/>
                  <a:pt x="296241" y="171450"/>
                </a:cubicBezTo>
                <a:lnTo>
                  <a:pt x="324816" y="161925"/>
                </a:lnTo>
                <a:cubicBezTo>
                  <a:pt x="350911" y="122783"/>
                  <a:pt x="343866" y="144798"/>
                  <a:pt x="343866" y="95250"/>
                </a:cubicBezTo>
              </a:path>
            </a:pathLst>
          </a:custGeom>
          <a:noFill/>
          <a:ln w="222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26" y="-1062"/>
            <a:ext cx="8582990" cy="62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Łącznik prosty ze strzałką 5"/>
          <p:cNvCxnSpPr/>
          <p:nvPr/>
        </p:nvCxnSpPr>
        <p:spPr>
          <a:xfrm flipV="1">
            <a:off x="7452320" y="476672"/>
            <a:ext cx="0" cy="7200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oliniowy 7"/>
          <p:cNvCxnSpPr/>
          <p:nvPr/>
        </p:nvCxnSpPr>
        <p:spPr>
          <a:xfrm flipH="1" flipV="1">
            <a:off x="2051720" y="836712"/>
            <a:ext cx="5400600" cy="3600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a 11"/>
          <p:cNvSpPr/>
          <p:nvPr/>
        </p:nvSpPr>
        <p:spPr>
          <a:xfrm>
            <a:off x="2339752" y="4509120"/>
            <a:ext cx="547260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Webpage"/>
          <p:cNvSpPr>
            <a:spLocks noEditPoints="1" noChangeArrowheads="1"/>
          </p:cNvSpPr>
          <p:nvPr/>
        </p:nvSpPr>
        <p:spPr bwMode="auto">
          <a:xfrm>
            <a:off x="27215" y="0"/>
            <a:ext cx="968268" cy="1295570"/>
          </a:xfrm>
          <a:custGeom>
            <a:avLst/>
            <a:gdLst>
              <a:gd name="T0" fmla="*/ 5187 w 21600"/>
              <a:gd name="T1" fmla="*/ 21600 h 21600"/>
              <a:gd name="T2" fmla="*/ 0 w 21600"/>
              <a:gd name="T3" fmla="*/ 17509 h 21600"/>
              <a:gd name="T4" fmla="*/ 21600 w 21600"/>
              <a:gd name="T5" fmla="*/ 0 h 21600"/>
              <a:gd name="T6" fmla="*/ 0 w 21600"/>
              <a:gd name="T7" fmla="*/ 0 h 21600"/>
              <a:gd name="T8" fmla="*/ 10800 w 21600"/>
              <a:gd name="T9" fmla="*/ 0 h 21600"/>
              <a:gd name="T10" fmla="*/ 21600 w 21600"/>
              <a:gd name="T11" fmla="*/ 0 h 21600"/>
              <a:gd name="T12" fmla="*/ 21600 w 21600"/>
              <a:gd name="T13" fmla="*/ 10800 h 21600"/>
              <a:gd name="T14" fmla="*/ 21600 w 21600"/>
              <a:gd name="T15" fmla="*/ 21600 h 21600"/>
              <a:gd name="T16" fmla="*/ 10800 w 21600"/>
              <a:gd name="T17" fmla="*/ 21600 h 21600"/>
              <a:gd name="T18" fmla="*/ 0 w 21600"/>
              <a:gd name="T19" fmla="*/ 10800 h 21600"/>
              <a:gd name="T20" fmla="*/ 1955 w 21600"/>
              <a:gd name="T21" fmla="*/ 12829 h 21600"/>
              <a:gd name="T22" fmla="*/ 19814 w 21600"/>
              <a:gd name="T23" fmla="*/ 207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9184" y="949"/>
                </a:moveTo>
                <a:lnTo>
                  <a:pt x="9758" y="1309"/>
                </a:lnTo>
                <a:lnTo>
                  <a:pt x="11544" y="1292"/>
                </a:lnTo>
                <a:lnTo>
                  <a:pt x="12437" y="1292"/>
                </a:lnTo>
                <a:lnTo>
                  <a:pt x="13414" y="1161"/>
                </a:lnTo>
                <a:lnTo>
                  <a:pt x="13648" y="1243"/>
                </a:lnTo>
                <a:lnTo>
                  <a:pt x="13542" y="1390"/>
                </a:lnTo>
                <a:lnTo>
                  <a:pt x="13967" y="1849"/>
                </a:lnTo>
                <a:lnTo>
                  <a:pt x="14562" y="2520"/>
                </a:lnTo>
                <a:lnTo>
                  <a:pt x="14669" y="3223"/>
                </a:lnTo>
                <a:lnTo>
                  <a:pt x="14796" y="3518"/>
                </a:lnTo>
                <a:lnTo>
                  <a:pt x="15264" y="3665"/>
                </a:lnTo>
                <a:lnTo>
                  <a:pt x="15753" y="3518"/>
                </a:lnTo>
                <a:lnTo>
                  <a:pt x="15902" y="2978"/>
                </a:lnTo>
                <a:lnTo>
                  <a:pt x="16008" y="2323"/>
                </a:lnTo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 extrusionOk="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  <a:path w="21600" h="21600" extrusionOk="0">
                <a:moveTo>
                  <a:pt x="5591" y="10620"/>
                </a:moveTo>
                <a:lnTo>
                  <a:pt x="6122" y="10996"/>
                </a:lnTo>
                <a:lnTo>
                  <a:pt x="6696" y="11340"/>
                </a:lnTo>
                <a:lnTo>
                  <a:pt x="7313" y="11618"/>
                </a:lnTo>
                <a:lnTo>
                  <a:pt x="7972" y="11863"/>
                </a:lnTo>
                <a:lnTo>
                  <a:pt x="8652" y="12060"/>
                </a:lnTo>
                <a:lnTo>
                  <a:pt x="9396" y="12190"/>
                </a:lnTo>
                <a:lnTo>
                  <a:pt x="10119" y="12272"/>
                </a:lnTo>
                <a:lnTo>
                  <a:pt x="10906" y="12305"/>
                </a:lnTo>
                <a:lnTo>
                  <a:pt x="11650" y="12272"/>
                </a:lnTo>
                <a:lnTo>
                  <a:pt x="12373" y="12190"/>
                </a:lnTo>
                <a:lnTo>
                  <a:pt x="13117" y="12060"/>
                </a:lnTo>
                <a:lnTo>
                  <a:pt x="13797" y="11863"/>
                </a:lnTo>
                <a:lnTo>
                  <a:pt x="14456" y="11618"/>
                </a:lnTo>
                <a:lnTo>
                  <a:pt x="15073" y="11340"/>
                </a:lnTo>
                <a:lnTo>
                  <a:pt x="15647" y="11029"/>
                </a:lnTo>
                <a:lnTo>
                  <a:pt x="16178" y="10652"/>
                </a:lnTo>
                <a:lnTo>
                  <a:pt x="16667" y="10243"/>
                </a:lnTo>
                <a:lnTo>
                  <a:pt x="17071" y="9801"/>
                </a:lnTo>
                <a:lnTo>
                  <a:pt x="17475" y="9327"/>
                </a:lnTo>
                <a:lnTo>
                  <a:pt x="17815" y="8820"/>
                </a:lnTo>
                <a:lnTo>
                  <a:pt x="18049" y="8296"/>
                </a:lnTo>
                <a:lnTo>
                  <a:pt x="18262" y="7723"/>
                </a:lnTo>
                <a:lnTo>
                  <a:pt x="18347" y="7134"/>
                </a:lnTo>
                <a:lnTo>
                  <a:pt x="18389" y="6561"/>
                </a:lnTo>
                <a:lnTo>
                  <a:pt x="18347" y="5956"/>
                </a:lnTo>
                <a:lnTo>
                  <a:pt x="18262" y="5400"/>
                </a:lnTo>
                <a:lnTo>
                  <a:pt x="18049" y="4827"/>
                </a:lnTo>
                <a:lnTo>
                  <a:pt x="17815" y="4303"/>
                </a:lnTo>
                <a:lnTo>
                  <a:pt x="17475" y="3796"/>
                </a:lnTo>
                <a:lnTo>
                  <a:pt x="17114" y="3321"/>
                </a:lnTo>
                <a:lnTo>
                  <a:pt x="16710" y="2880"/>
                </a:lnTo>
                <a:lnTo>
                  <a:pt x="16221" y="2470"/>
                </a:lnTo>
                <a:lnTo>
                  <a:pt x="15689" y="2094"/>
                </a:lnTo>
                <a:lnTo>
                  <a:pt x="15115" y="1750"/>
                </a:lnTo>
                <a:lnTo>
                  <a:pt x="14499" y="1472"/>
                </a:lnTo>
                <a:lnTo>
                  <a:pt x="13797" y="1227"/>
                </a:lnTo>
                <a:lnTo>
                  <a:pt x="13117" y="1030"/>
                </a:lnTo>
                <a:lnTo>
                  <a:pt x="12415" y="883"/>
                </a:lnTo>
                <a:lnTo>
                  <a:pt x="11650" y="818"/>
                </a:lnTo>
                <a:lnTo>
                  <a:pt x="10906" y="785"/>
                </a:lnTo>
                <a:lnTo>
                  <a:pt x="10119" y="818"/>
                </a:lnTo>
                <a:lnTo>
                  <a:pt x="9396" y="883"/>
                </a:lnTo>
                <a:lnTo>
                  <a:pt x="8652" y="1030"/>
                </a:lnTo>
                <a:lnTo>
                  <a:pt x="8014" y="1227"/>
                </a:lnTo>
                <a:lnTo>
                  <a:pt x="7355" y="1440"/>
                </a:lnTo>
                <a:lnTo>
                  <a:pt x="6739" y="1750"/>
                </a:lnTo>
                <a:lnTo>
                  <a:pt x="6122" y="2061"/>
                </a:lnTo>
                <a:lnTo>
                  <a:pt x="5591" y="2438"/>
                </a:lnTo>
                <a:lnTo>
                  <a:pt x="5102" y="2847"/>
                </a:lnTo>
                <a:lnTo>
                  <a:pt x="4698" y="3289"/>
                </a:lnTo>
                <a:lnTo>
                  <a:pt x="4294" y="3763"/>
                </a:lnTo>
                <a:lnTo>
                  <a:pt x="3996" y="4270"/>
                </a:lnTo>
                <a:lnTo>
                  <a:pt x="3720" y="4794"/>
                </a:lnTo>
                <a:lnTo>
                  <a:pt x="3550" y="5367"/>
                </a:lnTo>
                <a:lnTo>
                  <a:pt x="3422" y="5956"/>
                </a:lnTo>
                <a:lnTo>
                  <a:pt x="3380" y="6561"/>
                </a:lnTo>
                <a:lnTo>
                  <a:pt x="3422" y="7134"/>
                </a:lnTo>
                <a:lnTo>
                  <a:pt x="3550" y="7690"/>
                </a:lnTo>
                <a:lnTo>
                  <a:pt x="3720" y="8263"/>
                </a:lnTo>
                <a:lnTo>
                  <a:pt x="3954" y="8787"/>
                </a:lnTo>
                <a:lnTo>
                  <a:pt x="4294" y="9294"/>
                </a:lnTo>
                <a:lnTo>
                  <a:pt x="4655" y="9769"/>
                </a:lnTo>
                <a:lnTo>
                  <a:pt x="5102" y="10210"/>
                </a:lnTo>
                <a:lnTo>
                  <a:pt x="5591" y="10620"/>
                </a:lnTo>
                <a:close/>
              </a:path>
              <a:path w="21600" h="21600" extrusionOk="0">
                <a:moveTo>
                  <a:pt x="3401" y="6021"/>
                </a:moveTo>
                <a:lnTo>
                  <a:pt x="4039" y="5530"/>
                </a:lnTo>
                <a:lnTo>
                  <a:pt x="4294" y="4892"/>
                </a:lnTo>
                <a:lnTo>
                  <a:pt x="4677" y="4156"/>
                </a:lnTo>
                <a:lnTo>
                  <a:pt x="5166" y="3763"/>
                </a:lnTo>
                <a:lnTo>
                  <a:pt x="5378" y="3354"/>
                </a:lnTo>
                <a:lnTo>
                  <a:pt x="5293" y="2732"/>
                </a:lnTo>
                <a:moveTo>
                  <a:pt x="3507" y="7380"/>
                </a:moveTo>
                <a:lnTo>
                  <a:pt x="3890" y="7200"/>
                </a:lnTo>
                <a:lnTo>
                  <a:pt x="4103" y="7249"/>
                </a:lnTo>
                <a:lnTo>
                  <a:pt x="4400" y="7527"/>
                </a:lnTo>
                <a:lnTo>
                  <a:pt x="4719" y="7674"/>
                </a:lnTo>
                <a:lnTo>
                  <a:pt x="5293" y="7641"/>
                </a:lnTo>
                <a:lnTo>
                  <a:pt x="5740" y="7543"/>
                </a:lnTo>
                <a:lnTo>
                  <a:pt x="6144" y="7543"/>
                </a:lnTo>
                <a:lnTo>
                  <a:pt x="6526" y="7821"/>
                </a:lnTo>
                <a:lnTo>
                  <a:pt x="6569" y="8312"/>
                </a:lnTo>
                <a:lnTo>
                  <a:pt x="6059" y="8852"/>
                </a:lnTo>
                <a:lnTo>
                  <a:pt x="5803" y="8967"/>
                </a:lnTo>
                <a:lnTo>
                  <a:pt x="5803" y="9147"/>
                </a:lnTo>
                <a:lnTo>
                  <a:pt x="5421" y="9294"/>
                </a:lnTo>
                <a:lnTo>
                  <a:pt x="4868" y="9163"/>
                </a:lnTo>
                <a:lnTo>
                  <a:pt x="4337" y="9049"/>
                </a:lnTo>
                <a:lnTo>
                  <a:pt x="4081" y="9000"/>
                </a:lnTo>
                <a:moveTo>
                  <a:pt x="14988" y="11372"/>
                </a:moveTo>
                <a:lnTo>
                  <a:pt x="15115" y="10865"/>
                </a:lnTo>
                <a:lnTo>
                  <a:pt x="16072" y="10096"/>
                </a:lnTo>
                <a:lnTo>
                  <a:pt x="16455" y="9605"/>
                </a:lnTo>
                <a:lnTo>
                  <a:pt x="16455" y="8329"/>
                </a:lnTo>
                <a:lnTo>
                  <a:pt x="17156" y="7969"/>
                </a:lnTo>
                <a:lnTo>
                  <a:pt x="17879" y="7870"/>
                </a:lnTo>
                <a:lnTo>
                  <a:pt x="18177" y="7821"/>
                </a:lnTo>
                <a:moveTo>
                  <a:pt x="18368" y="6840"/>
                </a:moveTo>
                <a:lnTo>
                  <a:pt x="18049" y="6610"/>
                </a:lnTo>
                <a:lnTo>
                  <a:pt x="17411" y="6512"/>
                </a:lnTo>
                <a:lnTo>
                  <a:pt x="16859" y="6545"/>
                </a:lnTo>
                <a:lnTo>
                  <a:pt x="16603" y="6201"/>
                </a:lnTo>
                <a:lnTo>
                  <a:pt x="16731" y="5874"/>
                </a:lnTo>
                <a:lnTo>
                  <a:pt x="17241" y="5465"/>
                </a:lnTo>
                <a:lnTo>
                  <a:pt x="17858" y="5236"/>
                </a:lnTo>
                <a:lnTo>
                  <a:pt x="18007" y="5089"/>
                </a:lnTo>
                <a:lnTo>
                  <a:pt x="18049" y="4892"/>
                </a:lnTo>
                <a:moveTo>
                  <a:pt x="8100" y="1260"/>
                </a:moveTo>
                <a:cubicBezTo>
                  <a:pt x="8333" y="1276"/>
                  <a:pt x="8206" y="1554"/>
                  <a:pt x="8695" y="1652"/>
                </a:cubicBezTo>
                <a:cubicBezTo>
                  <a:pt x="9184" y="1750"/>
                  <a:pt x="10481" y="1685"/>
                  <a:pt x="10991" y="1881"/>
                </a:cubicBezTo>
                <a:cubicBezTo>
                  <a:pt x="11501" y="2078"/>
                  <a:pt x="11629" y="2503"/>
                  <a:pt x="11799" y="2830"/>
                </a:cubicBezTo>
                <a:cubicBezTo>
                  <a:pt x="11969" y="3158"/>
                  <a:pt x="11905" y="3910"/>
                  <a:pt x="12054" y="3894"/>
                </a:cubicBezTo>
                <a:cubicBezTo>
                  <a:pt x="12203" y="3878"/>
                  <a:pt x="12351" y="2880"/>
                  <a:pt x="12649" y="2683"/>
                </a:cubicBezTo>
                <a:cubicBezTo>
                  <a:pt x="12947" y="2487"/>
                  <a:pt x="13670" y="2536"/>
                  <a:pt x="13840" y="2683"/>
                </a:cubicBezTo>
                <a:cubicBezTo>
                  <a:pt x="14010" y="2830"/>
                  <a:pt x="13733" y="3370"/>
                  <a:pt x="13648" y="3616"/>
                </a:cubicBezTo>
                <a:cubicBezTo>
                  <a:pt x="13563" y="3861"/>
                  <a:pt x="13457" y="4058"/>
                  <a:pt x="13351" y="4156"/>
                </a:cubicBezTo>
                <a:cubicBezTo>
                  <a:pt x="13244" y="4254"/>
                  <a:pt x="13096" y="4221"/>
                  <a:pt x="12947" y="4254"/>
                </a:cubicBezTo>
                <a:cubicBezTo>
                  <a:pt x="12777" y="4303"/>
                  <a:pt x="12585" y="4369"/>
                  <a:pt x="12394" y="4401"/>
                </a:cubicBezTo>
                <a:cubicBezTo>
                  <a:pt x="12139" y="4500"/>
                  <a:pt x="12054" y="4614"/>
                  <a:pt x="11862" y="4647"/>
                </a:cubicBezTo>
                <a:cubicBezTo>
                  <a:pt x="11650" y="4761"/>
                  <a:pt x="11671" y="4680"/>
                  <a:pt x="11437" y="4778"/>
                </a:cubicBezTo>
                <a:cubicBezTo>
                  <a:pt x="11352" y="4827"/>
                  <a:pt x="11225" y="4974"/>
                  <a:pt x="11246" y="5072"/>
                </a:cubicBezTo>
                <a:cubicBezTo>
                  <a:pt x="11225" y="5154"/>
                  <a:pt x="11267" y="5220"/>
                  <a:pt x="11310" y="5269"/>
                </a:cubicBezTo>
                <a:cubicBezTo>
                  <a:pt x="11352" y="5318"/>
                  <a:pt x="11480" y="5383"/>
                  <a:pt x="11565" y="5416"/>
                </a:cubicBezTo>
                <a:cubicBezTo>
                  <a:pt x="11629" y="5400"/>
                  <a:pt x="11820" y="5465"/>
                  <a:pt x="11862" y="5432"/>
                </a:cubicBezTo>
                <a:cubicBezTo>
                  <a:pt x="11905" y="5416"/>
                  <a:pt x="11926" y="5269"/>
                  <a:pt x="11884" y="5236"/>
                </a:cubicBezTo>
                <a:cubicBezTo>
                  <a:pt x="11841" y="5203"/>
                  <a:pt x="11629" y="5269"/>
                  <a:pt x="11565" y="5220"/>
                </a:cubicBezTo>
                <a:cubicBezTo>
                  <a:pt x="11480" y="5187"/>
                  <a:pt x="11459" y="5040"/>
                  <a:pt x="11480" y="4974"/>
                </a:cubicBezTo>
                <a:cubicBezTo>
                  <a:pt x="11501" y="4909"/>
                  <a:pt x="11607" y="4860"/>
                  <a:pt x="11692" y="4843"/>
                </a:cubicBezTo>
                <a:cubicBezTo>
                  <a:pt x="11905" y="4876"/>
                  <a:pt x="11820" y="4876"/>
                  <a:pt x="12054" y="4876"/>
                </a:cubicBezTo>
                <a:cubicBezTo>
                  <a:pt x="12075" y="5040"/>
                  <a:pt x="12096" y="5269"/>
                  <a:pt x="12139" y="5416"/>
                </a:cubicBezTo>
                <a:cubicBezTo>
                  <a:pt x="12160" y="5465"/>
                  <a:pt x="12330" y="5465"/>
                  <a:pt x="12373" y="5416"/>
                </a:cubicBezTo>
                <a:cubicBezTo>
                  <a:pt x="12415" y="5367"/>
                  <a:pt x="12330" y="4974"/>
                  <a:pt x="12394" y="4892"/>
                </a:cubicBezTo>
                <a:cubicBezTo>
                  <a:pt x="12458" y="4810"/>
                  <a:pt x="12692" y="4925"/>
                  <a:pt x="12755" y="4892"/>
                </a:cubicBezTo>
                <a:cubicBezTo>
                  <a:pt x="12798" y="4860"/>
                  <a:pt x="12840" y="4761"/>
                  <a:pt x="12755" y="4729"/>
                </a:cubicBezTo>
                <a:cubicBezTo>
                  <a:pt x="12670" y="4696"/>
                  <a:pt x="12118" y="4745"/>
                  <a:pt x="12203" y="4696"/>
                </a:cubicBezTo>
                <a:cubicBezTo>
                  <a:pt x="12543" y="4549"/>
                  <a:pt x="12819" y="4434"/>
                  <a:pt x="13266" y="4401"/>
                </a:cubicBezTo>
                <a:cubicBezTo>
                  <a:pt x="13436" y="4385"/>
                  <a:pt x="13585" y="4500"/>
                  <a:pt x="13776" y="4532"/>
                </a:cubicBezTo>
                <a:cubicBezTo>
                  <a:pt x="13967" y="4630"/>
                  <a:pt x="13861" y="4843"/>
                  <a:pt x="13712" y="4925"/>
                </a:cubicBezTo>
                <a:cubicBezTo>
                  <a:pt x="13648" y="5023"/>
                  <a:pt x="13521" y="5121"/>
                  <a:pt x="13414" y="5187"/>
                </a:cubicBezTo>
                <a:cubicBezTo>
                  <a:pt x="13351" y="5285"/>
                  <a:pt x="13287" y="5334"/>
                  <a:pt x="13159" y="5383"/>
                </a:cubicBezTo>
                <a:cubicBezTo>
                  <a:pt x="13117" y="5563"/>
                  <a:pt x="12862" y="5743"/>
                  <a:pt x="12649" y="5809"/>
                </a:cubicBezTo>
                <a:cubicBezTo>
                  <a:pt x="12543" y="5907"/>
                  <a:pt x="12437" y="5940"/>
                  <a:pt x="12309" y="6005"/>
                </a:cubicBezTo>
                <a:cubicBezTo>
                  <a:pt x="12245" y="6120"/>
                  <a:pt x="12139" y="6185"/>
                  <a:pt x="12075" y="6300"/>
                </a:cubicBezTo>
                <a:cubicBezTo>
                  <a:pt x="12118" y="6561"/>
                  <a:pt x="12075" y="6643"/>
                  <a:pt x="12373" y="6741"/>
                </a:cubicBezTo>
                <a:cubicBezTo>
                  <a:pt x="12500" y="6840"/>
                  <a:pt x="12522" y="6970"/>
                  <a:pt x="12330" y="7036"/>
                </a:cubicBezTo>
                <a:cubicBezTo>
                  <a:pt x="12011" y="6987"/>
                  <a:pt x="12033" y="6823"/>
                  <a:pt x="11799" y="6692"/>
                </a:cubicBezTo>
                <a:cubicBezTo>
                  <a:pt x="11714" y="6529"/>
                  <a:pt x="11459" y="6430"/>
                  <a:pt x="11246" y="6398"/>
                </a:cubicBezTo>
                <a:cubicBezTo>
                  <a:pt x="11076" y="6332"/>
                  <a:pt x="11182" y="6365"/>
                  <a:pt x="10906" y="6365"/>
                </a:cubicBezTo>
                <a:cubicBezTo>
                  <a:pt x="10608" y="6512"/>
                  <a:pt x="10544" y="7347"/>
                  <a:pt x="11246" y="7478"/>
                </a:cubicBezTo>
                <a:cubicBezTo>
                  <a:pt x="12394" y="7429"/>
                  <a:pt x="13329" y="7772"/>
                  <a:pt x="13733" y="7985"/>
                </a:cubicBezTo>
                <a:cubicBezTo>
                  <a:pt x="13840" y="8410"/>
                  <a:pt x="13329" y="8901"/>
                  <a:pt x="12500" y="9343"/>
                </a:cubicBezTo>
                <a:cubicBezTo>
                  <a:pt x="11629" y="9736"/>
                  <a:pt x="11480" y="10194"/>
                  <a:pt x="11246" y="10980"/>
                </a:cubicBezTo>
                <a:cubicBezTo>
                  <a:pt x="10991" y="11372"/>
                  <a:pt x="10481" y="10930"/>
                  <a:pt x="10289" y="10096"/>
                </a:cubicBezTo>
                <a:cubicBezTo>
                  <a:pt x="10140" y="9196"/>
                  <a:pt x="9907" y="8165"/>
                  <a:pt x="10459" y="7576"/>
                </a:cubicBezTo>
                <a:cubicBezTo>
                  <a:pt x="9375" y="6790"/>
                  <a:pt x="9269" y="6070"/>
                  <a:pt x="9056" y="6218"/>
                </a:cubicBezTo>
                <a:cubicBezTo>
                  <a:pt x="9205" y="6987"/>
                  <a:pt x="8929" y="6660"/>
                  <a:pt x="8737" y="6021"/>
                </a:cubicBezTo>
                <a:cubicBezTo>
                  <a:pt x="8822" y="5023"/>
                  <a:pt x="8610" y="4385"/>
                  <a:pt x="8440" y="3550"/>
                </a:cubicBezTo>
                <a:lnTo>
                  <a:pt x="7844" y="2290"/>
                </a:lnTo>
                <a:lnTo>
                  <a:pt x="6654" y="1849"/>
                </a:lnTo>
              </a:path>
            </a:pathLst>
          </a:custGeom>
          <a:solidFill>
            <a:srgbClr val="D8EBB3">
              <a:alpha val="2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41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376238"/>
            <a:ext cx="770572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ebpage"/>
          <p:cNvSpPr>
            <a:spLocks noEditPoints="1" noChangeArrowheads="1"/>
          </p:cNvSpPr>
          <p:nvPr/>
        </p:nvSpPr>
        <p:spPr bwMode="auto">
          <a:xfrm>
            <a:off x="27215" y="0"/>
            <a:ext cx="968268" cy="1295570"/>
          </a:xfrm>
          <a:custGeom>
            <a:avLst/>
            <a:gdLst>
              <a:gd name="T0" fmla="*/ 5187 w 21600"/>
              <a:gd name="T1" fmla="*/ 21600 h 21600"/>
              <a:gd name="T2" fmla="*/ 0 w 21600"/>
              <a:gd name="T3" fmla="*/ 17509 h 21600"/>
              <a:gd name="T4" fmla="*/ 21600 w 21600"/>
              <a:gd name="T5" fmla="*/ 0 h 21600"/>
              <a:gd name="T6" fmla="*/ 0 w 21600"/>
              <a:gd name="T7" fmla="*/ 0 h 21600"/>
              <a:gd name="T8" fmla="*/ 10800 w 21600"/>
              <a:gd name="T9" fmla="*/ 0 h 21600"/>
              <a:gd name="T10" fmla="*/ 21600 w 21600"/>
              <a:gd name="T11" fmla="*/ 0 h 21600"/>
              <a:gd name="T12" fmla="*/ 21600 w 21600"/>
              <a:gd name="T13" fmla="*/ 10800 h 21600"/>
              <a:gd name="T14" fmla="*/ 21600 w 21600"/>
              <a:gd name="T15" fmla="*/ 21600 h 21600"/>
              <a:gd name="T16" fmla="*/ 10800 w 21600"/>
              <a:gd name="T17" fmla="*/ 21600 h 21600"/>
              <a:gd name="T18" fmla="*/ 0 w 21600"/>
              <a:gd name="T19" fmla="*/ 10800 h 21600"/>
              <a:gd name="T20" fmla="*/ 1955 w 21600"/>
              <a:gd name="T21" fmla="*/ 12829 h 21600"/>
              <a:gd name="T22" fmla="*/ 19814 w 21600"/>
              <a:gd name="T23" fmla="*/ 207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9184" y="949"/>
                </a:moveTo>
                <a:lnTo>
                  <a:pt x="9758" y="1309"/>
                </a:lnTo>
                <a:lnTo>
                  <a:pt x="11544" y="1292"/>
                </a:lnTo>
                <a:lnTo>
                  <a:pt x="12437" y="1292"/>
                </a:lnTo>
                <a:lnTo>
                  <a:pt x="13414" y="1161"/>
                </a:lnTo>
                <a:lnTo>
                  <a:pt x="13648" y="1243"/>
                </a:lnTo>
                <a:lnTo>
                  <a:pt x="13542" y="1390"/>
                </a:lnTo>
                <a:lnTo>
                  <a:pt x="13967" y="1849"/>
                </a:lnTo>
                <a:lnTo>
                  <a:pt x="14562" y="2520"/>
                </a:lnTo>
                <a:lnTo>
                  <a:pt x="14669" y="3223"/>
                </a:lnTo>
                <a:lnTo>
                  <a:pt x="14796" y="3518"/>
                </a:lnTo>
                <a:lnTo>
                  <a:pt x="15264" y="3665"/>
                </a:lnTo>
                <a:lnTo>
                  <a:pt x="15753" y="3518"/>
                </a:lnTo>
                <a:lnTo>
                  <a:pt x="15902" y="2978"/>
                </a:lnTo>
                <a:lnTo>
                  <a:pt x="16008" y="2323"/>
                </a:lnTo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 extrusionOk="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  <a:path w="21600" h="21600" extrusionOk="0">
                <a:moveTo>
                  <a:pt x="5591" y="10620"/>
                </a:moveTo>
                <a:lnTo>
                  <a:pt x="6122" y="10996"/>
                </a:lnTo>
                <a:lnTo>
                  <a:pt x="6696" y="11340"/>
                </a:lnTo>
                <a:lnTo>
                  <a:pt x="7313" y="11618"/>
                </a:lnTo>
                <a:lnTo>
                  <a:pt x="7972" y="11863"/>
                </a:lnTo>
                <a:lnTo>
                  <a:pt x="8652" y="12060"/>
                </a:lnTo>
                <a:lnTo>
                  <a:pt x="9396" y="12190"/>
                </a:lnTo>
                <a:lnTo>
                  <a:pt x="10119" y="12272"/>
                </a:lnTo>
                <a:lnTo>
                  <a:pt x="10906" y="12305"/>
                </a:lnTo>
                <a:lnTo>
                  <a:pt x="11650" y="12272"/>
                </a:lnTo>
                <a:lnTo>
                  <a:pt x="12373" y="12190"/>
                </a:lnTo>
                <a:lnTo>
                  <a:pt x="13117" y="12060"/>
                </a:lnTo>
                <a:lnTo>
                  <a:pt x="13797" y="11863"/>
                </a:lnTo>
                <a:lnTo>
                  <a:pt x="14456" y="11618"/>
                </a:lnTo>
                <a:lnTo>
                  <a:pt x="15073" y="11340"/>
                </a:lnTo>
                <a:lnTo>
                  <a:pt x="15647" y="11029"/>
                </a:lnTo>
                <a:lnTo>
                  <a:pt x="16178" y="10652"/>
                </a:lnTo>
                <a:lnTo>
                  <a:pt x="16667" y="10243"/>
                </a:lnTo>
                <a:lnTo>
                  <a:pt x="17071" y="9801"/>
                </a:lnTo>
                <a:lnTo>
                  <a:pt x="17475" y="9327"/>
                </a:lnTo>
                <a:lnTo>
                  <a:pt x="17815" y="8820"/>
                </a:lnTo>
                <a:lnTo>
                  <a:pt x="18049" y="8296"/>
                </a:lnTo>
                <a:lnTo>
                  <a:pt x="18262" y="7723"/>
                </a:lnTo>
                <a:lnTo>
                  <a:pt x="18347" y="7134"/>
                </a:lnTo>
                <a:lnTo>
                  <a:pt x="18389" y="6561"/>
                </a:lnTo>
                <a:lnTo>
                  <a:pt x="18347" y="5956"/>
                </a:lnTo>
                <a:lnTo>
                  <a:pt x="18262" y="5400"/>
                </a:lnTo>
                <a:lnTo>
                  <a:pt x="18049" y="4827"/>
                </a:lnTo>
                <a:lnTo>
                  <a:pt x="17815" y="4303"/>
                </a:lnTo>
                <a:lnTo>
                  <a:pt x="17475" y="3796"/>
                </a:lnTo>
                <a:lnTo>
                  <a:pt x="17114" y="3321"/>
                </a:lnTo>
                <a:lnTo>
                  <a:pt x="16710" y="2880"/>
                </a:lnTo>
                <a:lnTo>
                  <a:pt x="16221" y="2470"/>
                </a:lnTo>
                <a:lnTo>
                  <a:pt x="15689" y="2094"/>
                </a:lnTo>
                <a:lnTo>
                  <a:pt x="15115" y="1750"/>
                </a:lnTo>
                <a:lnTo>
                  <a:pt x="14499" y="1472"/>
                </a:lnTo>
                <a:lnTo>
                  <a:pt x="13797" y="1227"/>
                </a:lnTo>
                <a:lnTo>
                  <a:pt x="13117" y="1030"/>
                </a:lnTo>
                <a:lnTo>
                  <a:pt x="12415" y="883"/>
                </a:lnTo>
                <a:lnTo>
                  <a:pt x="11650" y="818"/>
                </a:lnTo>
                <a:lnTo>
                  <a:pt x="10906" y="785"/>
                </a:lnTo>
                <a:lnTo>
                  <a:pt x="10119" y="818"/>
                </a:lnTo>
                <a:lnTo>
                  <a:pt x="9396" y="883"/>
                </a:lnTo>
                <a:lnTo>
                  <a:pt x="8652" y="1030"/>
                </a:lnTo>
                <a:lnTo>
                  <a:pt x="8014" y="1227"/>
                </a:lnTo>
                <a:lnTo>
                  <a:pt x="7355" y="1440"/>
                </a:lnTo>
                <a:lnTo>
                  <a:pt x="6739" y="1750"/>
                </a:lnTo>
                <a:lnTo>
                  <a:pt x="6122" y="2061"/>
                </a:lnTo>
                <a:lnTo>
                  <a:pt x="5591" y="2438"/>
                </a:lnTo>
                <a:lnTo>
                  <a:pt x="5102" y="2847"/>
                </a:lnTo>
                <a:lnTo>
                  <a:pt x="4698" y="3289"/>
                </a:lnTo>
                <a:lnTo>
                  <a:pt x="4294" y="3763"/>
                </a:lnTo>
                <a:lnTo>
                  <a:pt x="3996" y="4270"/>
                </a:lnTo>
                <a:lnTo>
                  <a:pt x="3720" y="4794"/>
                </a:lnTo>
                <a:lnTo>
                  <a:pt x="3550" y="5367"/>
                </a:lnTo>
                <a:lnTo>
                  <a:pt x="3422" y="5956"/>
                </a:lnTo>
                <a:lnTo>
                  <a:pt x="3380" y="6561"/>
                </a:lnTo>
                <a:lnTo>
                  <a:pt x="3422" y="7134"/>
                </a:lnTo>
                <a:lnTo>
                  <a:pt x="3550" y="7690"/>
                </a:lnTo>
                <a:lnTo>
                  <a:pt x="3720" y="8263"/>
                </a:lnTo>
                <a:lnTo>
                  <a:pt x="3954" y="8787"/>
                </a:lnTo>
                <a:lnTo>
                  <a:pt x="4294" y="9294"/>
                </a:lnTo>
                <a:lnTo>
                  <a:pt x="4655" y="9769"/>
                </a:lnTo>
                <a:lnTo>
                  <a:pt x="5102" y="10210"/>
                </a:lnTo>
                <a:lnTo>
                  <a:pt x="5591" y="10620"/>
                </a:lnTo>
                <a:close/>
              </a:path>
              <a:path w="21600" h="21600" extrusionOk="0">
                <a:moveTo>
                  <a:pt x="3401" y="6021"/>
                </a:moveTo>
                <a:lnTo>
                  <a:pt x="4039" y="5530"/>
                </a:lnTo>
                <a:lnTo>
                  <a:pt x="4294" y="4892"/>
                </a:lnTo>
                <a:lnTo>
                  <a:pt x="4677" y="4156"/>
                </a:lnTo>
                <a:lnTo>
                  <a:pt x="5166" y="3763"/>
                </a:lnTo>
                <a:lnTo>
                  <a:pt x="5378" y="3354"/>
                </a:lnTo>
                <a:lnTo>
                  <a:pt x="5293" y="2732"/>
                </a:lnTo>
                <a:moveTo>
                  <a:pt x="3507" y="7380"/>
                </a:moveTo>
                <a:lnTo>
                  <a:pt x="3890" y="7200"/>
                </a:lnTo>
                <a:lnTo>
                  <a:pt x="4103" y="7249"/>
                </a:lnTo>
                <a:lnTo>
                  <a:pt x="4400" y="7527"/>
                </a:lnTo>
                <a:lnTo>
                  <a:pt x="4719" y="7674"/>
                </a:lnTo>
                <a:lnTo>
                  <a:pt x="5293" y="7641"/>
                </a:lnTo>
                <a:lnTo>
                  <a:pt x="5740" y="7543"/>
                </a:lnTo>
                <a:lnTo>
                  <a:pt x="6144" y="7543"/>
                </a:lnTo>
                <a:lnTo>
                  <a:pt x="6526" y="7821"/>
                </a:lnTo>
                <a:lnTo>
                  <a:pt x="6569" y="8312"/>
                </a:lnTo>
                <a:lnTo>
                  <a:pt x="6059" y="8852"/>
                </a:lnTo>
                <a:lnTo>
                  <a:pt x="5803" y="8967"/>
                </a:lnTo>
                <a:lnTo>
                  <a:pt x="5803" y="9147"/>
                </a:lnTo>
                <a:lnTo>
                  <a:pt x="5421" y="9294"/>
                </a:lnTo>
                <a:lnTo>
                  <a:pt x="4868" y="9163"/>
                </a:lnTo>
                <a:lnTo>
                  <a:pt x="4337" y="9049"/>
                </a:lnTo>
                <a:lnTo>
                  <a:pt x="4081" y="9000"/>
                </a:lnTo>
                <a:moveTo>
                  <a:pt x="14988" y="11372"/>
                </a:moveTo>
                <a:lnTo>
                  <a:pt x="15115" y="10865"/>
                </a:lnTo>
                <a:lnTo>
                  <a:pt x="16072" y="10096"/>
                </a:lnTo>
                <a:lnTo>
                  <a:pt x="16455" y="9605"/>
                </a:lnTo>
                <a:lnTo>
                  <a:pt x="16455" y="8329"/>
                </a:lnTo>
                <a:lnTo>
                  <a:pt x="17156" y="7969"/>
                </a:lnTo>
                <a:lnTo>
                  <a:pt x="17879" y="7870"/>
                </a:lnTo>
                <a:lnTo>
                  <a:pt x="18177" y="7821"/>
                </a:lnTo>
                <a:moveTo>
                  <a:pt x="18368" y="6840"/>
                </a:moveTo>
                <a:lnTo>
                  <a:pt x="18049" y="6610"/>
                </a:lnTo>
                <a:lnTo>
                  <a:pt x="17411" y="6512"/>
                </a:lnTo>
                <a:lnTo>
                  <a:pt x="16859" y="6545"/>
                </a:lnTo>
                <a:lnTo>
                  <a:pt x="16603" y="6201"/>
                </a:lnTo>
                <a:lnTo>
                  <a:pt x="16731" y="5874"/>
                </a:lnTo>
                <a:lnTo>
                  <a:pt x="17241" y="5465"/>
                </a:lnTo>
                <a:lnTo>
                  <a:pt x="17858" y="5236"/>
                </a:lnTo>
                <a:lnTo>
                  <a:pt x="18007" y="5089"/>
                </a:lnTo>
                <a:lnTo>
                  <a:pt x="18049" y="4892"/>
                </a:lnTo>
                <a:moveTo>
                  <a:pt x="8100" y="1260"/>
                </a:moveTo>
                <a:cubicBezTo>
                  <a:pt x="8333" y="1276"/>
                  <a:pt x="8206" y="1554"/>
                  <a:pt x="8695" y="1652"/>
                </a:cubicBezTo>
                <a:cubicBezTo>
                  <a:pt x="9184" y="1750"/>
                  <a:pt x="10481" y="1685"/>
                  <a:pt x="10991" y="1881"/>
                </a:cubicBezTo>
                <a:cubicBezTo>
                  <a:pt x="11501" y="2078"/>
                  <a:pt x="11629" y="2503"/>
                  <a:pt x="11799" y="2830"/>
                </a:cubicBezTo>
                <a:cubicBezTo>
                  <a:pt x="11969" y="3158"/>
                  <a:pt x="11905" y="3910"/>
                  <a:pt x="12054" y="3894"/>
                </a:cubicBezTo>
                <a:cubicBezTo>
                  <a:pt x="12203" y="3878"/>
                  <a:pt x="12351" y="2880"/>
                  <a:pt x="12649" y="2683"/>
                </a:cubicBezTo>
                <a:cubicBezTo>
                  <a:pt x="12947" y="2487"/>
                  <a:pt x="13670" y="2536"/>
                  <a:pt x="13840" y="2683"/>
                </a:cubicBezTo>
                <a:cubicBezTo>
                  <a:pt x="14010" y="2830"/>
                  <a:pt x="13733" y="3370"/>
                  <a:pt x="13648" y="3616"/>
                </a:cubicBezTo>
                <a:cubicBezTo>
                  <a:pt x="13563" y="3861"/>
                  <a:pt x="13457" y="4058"/>
                  <a:pt x="13351" y="4156"/>
                </a:cubicBezTo>
                <a:cubicBezTo>
                  <a:pt x="13244" y="4254"/>
                  <a:pt x="13096" y="4221"/>
                  <a:pt x="12947" y="4254"/>
                </a:cubicBezTo>
                <a:cubicBezTo>
                  <a:pt x="12777" y="4303"/>
                  <a:pt x="12585" y="4369"/>
                  <a:pt x="12394" y="4401"/>
                </a:cubicBezTo>
                <a:cubicBezTo>
                  <a:pt x="12139" y="4500"/>
                  <a:pt x="12054" y="4614"/>
                  <a:pt x="11862" y="4647"/>
                </a:cubicBezTo>
                <a:cubicBezTo>
                  <a:pt x="11650" y="4761"/>
                  <a:pt x="11671" y="4680"/>
                  <a:pt x="11437" y="4778"/>
                </a:cubicBezTo>
                <a:cubicBezTo>
                  <a:pt x="11352" y="4827"/>
                  <a:pt x="11225" y="4974"/>
                  <a:pt x="11246" y="5072"/>
                </a:cubicBezTo>
                <a:cubicBezTo>
                  <a:pt x="11225" y="5154"/>
                  <a:pt x="11267" y="5220"/>
                  <a:pt x="11310" y="5269"/>
                </a:cubicBezTo>
                <a:cubicBezTo>
                  <a:pt x="11352" y="5318"/>
                  <a:pt x="11480" y="5383"/>
                  <a:pt x="11565" y="5416"/>
                </a:cubicBezTo>
                <a:cubicBezTo>
                  <a:pt x="11629" y="5400"/>
                  <a:pt x="11820" y="5465"/>
                  <a:pt x="11862" y="5432"/>
                </a:cubicBezTo>
                <a:cubicBezTo>
                  <a:pt x="11905" y="5416"/>
                  <a:pt x="11926" y="5269"/>
                  <a:pt x="11884" y="5236"/>
                </a:cubicBezTo>
                <a:cubicBezTo>
                  <a:pt x="11841" y="5203"/>
                  <a:pt x="11629" y="5269"/>
                  <a:pt x="11565" y="5220"/>
                </a:cubicBezTo>
                <a:cubicBezTo>
                  <a:pt x="11480" y="5187"/>
                  <a:pt x="11459" y="5040"/>
                  <a:pt x="11480" y="4974"/>
                </a:cubicBezTo>
                <a:cubicBezTo>
                  <a:pt x="11501" y="4909"/>
                  <a:pt x="11607" y="4860"/>
                  <a:pt x="11692" y="4843"/>
                </a:cubicBezTo>
                <a:cubicBezTo>
                  <a:pt x="11905" y="4876"/>
                  <a:pt x="11820" y="4876"/>
                  <a:pt x="12054" y="4876"/>
                </a:cubicBezTo>
                <a:cubicBezTo>
                  <a:pt x="12075" y="5040"/>
                  <a:pt x="12096" y="5269"/>
                  <a:pt x="12139" y="5416"/>
                </a:cubicBezTo>
                <a:cubicBezTo>
                  <a:pt x="12160" y="5465"/>
                  <a:pt x="12330" y="5465"/>
                  <a:pt x="12373" y="5416"/>
                </a:cubicBezTo>
                <a:cubicBezTo>
                  <a:pt x="12415" y="5367"/>
                  <a:pt x="12330" y="4974"/>
                  <a:pt x="12394" y="4892"/>
                </a:cubicBezTo>
                <a:cubicBezTo>
                  <a:pt x="12458" y="4810"/>
                  <a:pt x="12692" y="4925"/>
                  <a:pt x="12755" y="4892"/>
                </a:cubicBezTo>
                <a:cubicBezTo>
                  <a:pt x="12798" y="4860"/>
                  <a:pt x="12840" y="4761"/>
                  <a:pt x="12755" y="4729"/>
                </a:cubicBezTo>
                <a:cubicBezTo>
                  <a:pt x="12670" y="4696"/>
                  <a:pt x="12118" y="4745"/>
                  <a:pt x="12203" y="4696"/>
                </a:cubicBezTo>
                <a:cubicBezTo>
                  <a:pt x="12543" y="4549"/>
                  <a:pt x="12819" y="4434"/>
                  <a:pt x="13266" y="4401"/>
                </a:cubicBezTo>
                <a:cubicBezTo>
                  <a:pt x="13436" y="4385"/>
                  <a:pt x="13585" y="4500"/>
                  <a:pt x="13776" y="4532"/>
                </a:cubicBezTo>
                <a:cubicBezTo>
                  <a:pt x="13967" y="4630"/>
                  <a:pt x="13861" y="4843"/>
                  <a:pt x="13712" y="4925"/>
                </a:cubicBezTo>
                <a:cubicBezTo>
                  <a:pt x="13648" y="5023"/>
                  <a:pt x="13521" y="5121"/>
                  <a:pt x="13414" y="5187"/>
                </a:cubicBezTo>
                <a:cubicBezTo>
                  <a:pt x="13351" y="5285"/>
                  <a:pt x="13287" y="5334"/>
                  <a:pt x="13159" y="5383"/>
                </a:cubicBezTo>
                <a:cubicBezTo>
                  <a:pt x="13117" y="5563"/>
                  <a:pt x="12862" y="5743"/>
                  <a:pt x="12649" y="5809"/>
                </a:cubicBezTo>
                <a:cubicBezTo>
                  <a:pt x="12543" y="5907"/>
                  <a:pt x="12437" y="5940"/>
                  <a:pt x="12309" y="6005"/>
                </a:cubicBezTo>
                <a:cubicBezTo>
                  <a:pt x="12245" y="6120"/>
                  <a:pt x="12139" y="6185"/>
                  <a:pt x="12075" y="6300"/>
                </a:cubicBezTo>
                <a:cubicBezTo>
                  <a:pt x="12118" y="6561"/>
                  <a:pt x="12075" y="6643"/>
                  <a:pt x="12373" y="6741"/>
                </a:cubicBezTo>
                <a:cubicBezTo>
                  <a:pt x="12500" y="6840"/>
                  <a:pt x="12522" y="6970"/>
                  <a:pt x="12330" y="7036"/>
                </a:cubicBezTo>
                <a:cubicBezTo>
                  <a:pt x="12011" y="6987"/>
                  <a:pt x="12033" y="6823"/>
                  <a:pt x="11799" y="6692"/>
                </a:cubicBezTo>
                <a:cubicBezTo>
                  <a:pt x="11714" y="6529"/>
                  <a:pt x="11459" y="6430"/>
                  <a:pt x="11246" y="6398"/>
                </a:cubicBezTo>
                <a:cubicBezTo>
                  <a:pt x="11076" y="6332"/>
                  <a:pt x="11182" y="6365"/>
                  <a:pt x="10906" y="6365"/>
                </a:cubicBezTo>
                <a:cubicBezTo>
                  <a:pt x="10608" y="6512"/>
                  <a:pt x="10544" y="7347"/>
                  <a:pt x="11246" y="7478"/>
                </a:cubicBezTo>
                <a:cubicBezTo>
                  <a:pt x="12394" y="7429"/>
                  <a:pt x="13329" y="7772"/>
                  <a:pt x="13733" y="7985"/>
                </a:cubicBezTo>
                <a:cubicBezTo>
                  <a:pt x="13840" y="8410"/>
                  <a:pt x="13329" y="8901"/>
                  <a:pt x="12500" y="9343"/>
                </a:cubicBezTo>
                <a:cubicBezTo>
                  <a:pt x="11629" y="9736"/>
                  <a:pt x="11480" y="10194"/>
                  <a:pt x="11246" y="10980"/>
                </a:cubicBezTo>
                <a:cubicBezTo>
                  <a:pt x="10991" y="11372"/>
                  <a:pt x="10481" y="10930"/>
                  <a:pt x="10289" y="10096"/>
                </a:cubicBezTo>
                <a:cubicBezTo>
                  <a:pt x="10140" y="9196"/>
                  <a:pt x="9907" y="8165"/>
                  <a:pt x="10459" y="7576"/>
                </a:cubicBezTo>
                <a:cubicBezTo>
                  <a:pt x="9375" y="6790"/>
                  <a:pt x="9269" y="6070"/>
                  <a:pt x="9056" y="6218"/>
                </a:cubicBezTo>
                <a:cubicBezTo>
                  <a:pt x="9205" y="6987"/>
                  <a:pt x="8929" y="6660"/>
                  <a:pt x="8737" y="6021"/>
                </a:cubicBezTo>
                <a:cubicBezTo>
                  <a:pt x="8822" y="5023"/>
                  <a:pt x="8610" y="4385"/>
                  <a:pt x="8440" y="3550"/>
                </a:cubicBezTo>
                <a:lnTo>
                  <a:pt x="7844" y="2290"/>
                </a:lnTo>
                <a:lnTo>
                  <a:pt x="6654" y="1849"/>
                </a:lnTo>
              </a:path>
            </a:pathLst>
          </a:custGeom>
          <a:solidFill>
            <a:srgbClr val="D8EBB3">
              <a:alpha val="2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637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6" y="1304692"/>
            <a:ext cx="9003584" cy="455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Łącznik prosty ze strzałką 4"/>
          <p:cNvCxnSpPr/>
          <p:nvPr/>
        </p:nvCxnSpPr>
        <p:spPr>
          <a:xfrm flipH="1" flipV="1">
            <a:off x="5760132" y="3408572"/>
            <a:ext cx="1386177" cy="5604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5508104" y="3968988"/>
            <a:ext cx="327641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l-PL" sz="1400" dirty="0" smtClean="0"/>
              <a:t>licencja testowa dla instytucji Beneficjenta</a:t>
            </a:r>
          </a:p>
          <a:p>
            <a:pPr algn="ctr"/>
            <a:r>
              <a:rPr lang="pl-PL" sz="1400" dirty="0" smtClean="0"/>
              <a:t>(1 na testy i 1 na kurs)</a:t>
            </a:r>
            <a:endParaRPr lang="pl-PL" sz="14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979712" y="3968988"/>
            <a:ext cx="276075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l-PL" sz="1400" dirty="0" smtClean="0"/>
              <a:t>licencje dla uczestników mobilności</a:t>
            </a:r>
          </a:p>
          <a:p>
            <a:pPr algn="ctr"/>
            <a:r>
              <a:rPr lang="pl-PL" sz="1400" dirty="0" smtClean="0"/>
              <a:t>(zgodnie z umową finansową)</a:t>
            </a:r>
            <a:endParaRPr lang="pl-PL" sz="1400" dirty="0"/>
          </a:p>
        </p:txBody>
      </p:sp>
      <p:cxnSp>
        <p:nvCxnSpPr>
          <p:cNvPr id="12" name="Łącznik prosty ze strzałką 11"/>
          <p:cNvCxnSpPr/>
          <p:nvPr/>
        </p:nvCxnSpPr>
        <p:spPr>
          <a:xfrm flipV="1">
            <a:off x="3256031" y="3457492"/>
            <a:ext cx="1" cy="5114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Webpage"/>
          <p:cNvSpPr>
            <a:spLocks noEditPoints="1" noChangeArrowheads="1"/>
          </p:cNvSpPr>
          <p:nvPr/>
        </p:nvSpPr>
        <p:spPr bwMode="auto">
          <a:xfrm>
            <a:off x="27215" y="0"/>
            <a:ext cx="968268" cy="1295570"/>
          </a:xfrm>
          <a:custGeom>
            <a:avLst/>
            <a:gdLst>
              <a:gd name="T0" fmla="*/ 5187 w 21600"/>
              <a:gd name="T1" fmla="*/ 21600 h 21600"/>
              <a:gd name="T2" fmla="*/ 0 w 21600"/>
              <a:gd name="T3" fmla="*/ 17509 h 21600"/>
              <a:gd name="T4" fmla="*/ 21600 w 21600"/>
              <a:gd name="T5" fmla="*/ 0 h 21600"/>
              <a:gd name="T6" fmla="*/ 0 w 21600"/>
              <a:gd name="T7" fmla="*/ 0 h 21600"/>
              <a:gd name="T8" fmla="*/ 10800 w 21600"/>
              <a:gd name="T9" fmla="*/ 0 h 21600"/>
              <a:gd name="T10" fmla="*/ 21600 w 21600"/>
              <a:gd name="T11" fmla="*/ 0 h 21600"/>
              <a:gd name="T12" fmla="*/ 21600 w 21600"/>
              <a:gd name="T13" fmla="*/ 10800 h 21600"/>
              <a:gd name="T14" fmla="*/ 21600 w 21600"/>
              <a:gd name="T15" fmla="*/ 21600 h 21600"/>
              <a:gd name="T16" fmla="*/ 10800 w 21600"/>
              <a:gd name="T17" fmla="*/ 21600 h 21600"/>
              <a:gd name="T18" fmla="*/ 0 w 21600"/>
              <a:gd name="T19" fmla="*/ 10800 h 21600"/>
              <a:gd name="T20" fmla="*/ 1955 w 21600"/>
              <a:gd name="T21" fmla="*/ 12829 h 21600"/>
              <a:gd name="T22" fmla="*/ 19814 w 21600"/>
              <a:gd name="T23" fmla="*/ 207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9184" y="949"/>
                </a:moveTo>
                <a:lnTo>
                  <a:pt x="9758" y="1309"/>
                </a:lnTo>
                <a:lnTo>
                  <a:pt x="11544" y="1292"/>
                </a:lnTo>
                <a:lnTo>
                  <a:pt x="12437" y="1292"/>
                </a:lnTo>
                <a:lnTo>
                  <a:pt x="13414" y="1161"/>
                </a:lnTo>
                <a:lnTo>
                  <a:pt x="13648" y="1243"/>
                </a:lnTo>
                <a:lnTo>
                  <a:pt x="13542" y="1390"/>
                </a:lnTo>
                <a:lnTo>
                  <a:pt x="13967" y="1849"/>
                </a:lnTo>
                <a:lnTo>
                  <a:pt x="14562" y="2520"/>
                </a:lnTo>
                <a:lnTo>
                  <a:pt x="14669" y="3223"/>
                </a:lnTo>
                <a:lnTo>
                  <a:pt x="14796" y="3518"/>
                </a:lnTo>
                <a:lnTo>
                  <a:pt x="15264" y="3665"/>
                </a:lnTo>
                <a:lnTo>
                  <a:pt x="15753" y="3518"/>
                </a:lnTo>
                <a:lnTo>
                  <a:pt x="15902" y="2978"/>
                </a:lnTo>
                <a:lnTo>
                  <a:pt x="16008" y="2323"/>
                </a:lnTo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 extrusionOk="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  <a:path w="21600" h="21600" extrusionOk="0">
                <a:moveTo>
                  <a:pt x="5591" y="10620"/>
                </a:moveTo>
                <a:lnTo>
                  <a:pt x="6122" y="10996"/>
                </a:lnTo>
                <a:lnTo>
                  <a:pt x="6696" y="11340"/>
                </a:lnTo>
                <a:lnTo>
                  <a:pt x="7313" y="11618"/>
                </a:lnTo>
                <a:lnTo>
                  <a:pt x="7972" y="11863"/>
                </a:lnTo>
                <a:lnTo>
                  <a:pt x="8652" y="12060"/>
                </a:lnTo>
                <a:lnTo>
                  <a:pt x="9396" y="12190"/>
                </a:lnTo>
                <a:lnTo>
                  <a:pt x="10119" y="12272"/>
                </a:lnTo>
                <a:lnTo>
                  <a:pt x="10906" y="12305"/>
                </a:lnTo>
                <a:lnTo>
                  <a:pt x="11650" y="12272"/>
                </a:lnTo>
                <a:lnTo>
                  <a:pt x="12373" y="12190"/>
                </a:lnTo>
                <a:lnTo>
                  <a:pt x="13117" y="12060"/>
                </a:lnTo>
                <a:lnTo>
                  <a:pt x="13797" y="11863"/>
                </a:lnTo>
                <a:lnTo>
                  <a:pt x="14456" y="11618"/>
                </a:lnTo>
                <a:lnTo>
                  <a:pt x="15073" y="11340"/>
                </a:lnTo>
                <a:lnTo>
                  <a:pt x="15647" y="11029"/>
                </a:lnTo>
                <a:lnTo>
                  <a:pt x="16178" y="10652"/>
                </a:lnTo>
                <a:lnTo>
                  <a:pt x="16667" y="10243"/>
                </a:lnTo>
                <a:lnTo>
                  <a:pt x="17071" y="9801"/>
                </a:lnTo>
                <a:lnTo>
                  <a:pt x="17475" y="9327"/>
                </a:lnTo>
                <a:lnTo>
                  <a:pt x="17815" y="8820"/>
                </a:lnTo>
                <a:lnTo>
                  <a:pt x="18049" y="8296"/>
                </a:lnTo>
                <a:lnTo>
                  <a:pt x="18262" y="7723"/>
                </a:lnTo>
                <a:lnTo>
                  <a:pt x="18347" y="7134"/>
                </a:lnTo>
                <a:lnTo>
                  <a:pt x="18389" y="6561"/>
                </a:lnTo>
                <a:lnTo>
                  <a:pt x="18347" y="5956"/>
                </a:lnTo>
                <a:lnTo>
                  <a:pt x="18262" y="5400"/>
                </a:lnTo>
                <a:lnTo>
                  <a:pt x="18049" y="4827"/>
                </a:lnTo>
                <a:lnTo>
                  <a:pt x="17815" y="4303"/>
                </a:lnTo>
                <a:lnTo>
                  <a:pt x="17475" y="3796"/>
                </a:lnTo>
                <a:lnTo>
                  <a:pt x="17114" y="3321"/>
                </a:lnTo>
                <a:lnTo>
                  <a:pt x="16710" y="2880"/>
                </a:lnTo>
                <a:lnTo>
                  <a:pt x="16221" y="2470"/>
                </a:lnTo>
                <a:lnTo>
                  <a:pt x="15689" y="2094"/>
                </a:lnTo>
                <a:lnTo>
                  <a:pt x="15115" y="1750"/>
                </a:lnTo>
                <a:lnTo>
                  <a:pt x="14499" y="1472"/>
                </a:lnTo>
                <a:lnTo>
                  <a:pt x="13797" y="1227"/>
                </a:lnTo>
                <a:lnTo>
                  <a:pt x="13117" y="1030"/>
                </a:lnTo>
                <a:lnTo>
                  <a:pt x="12415" y="883"/>
                </a:lnTo>
                <a:lnTo>
                  <a:pt x="11650" y="818"/>
                </a:lnTo>
                <a:lnTo>
                  <a:pt x="10906" y="785"/>
                </a:lnTo>
                <a:lnTo>
                  <a:pt x="10119" y="818"/>
                </a:lnTo>
                <a:lnTo>
                  <a:pt x="9396" y="883"/>
                </a:lnTo>
                <a:lnTo>
                  <a:pt x="8652" y="1030"/>
                </a:lnTo>
                <a:lnTo>
                  <a:pt x="8014" y="1227"/>
                </a:lnTo>
                <a:lnTo>
                  <a:pt x="7355" y="1440"/>
                </a:lnTo>
                <a:lnTo>
                  <a:pt x="6739" y="1750"/>
                </a:lnTo>
                <a:lnTo>
                  <a:pt x="6122" y="2061"/>
                </a:lnTo>
                <a:lnTo>
                  <a:pt x="5591" y="2438"/>
                </a:lnTo>
                <a:lnTo>
                  <a:pt x="5102" y="2847"/>
                </a:lnTo>
                <a:lnTo>
                  <a:pt x="4698" y="3289"/>
                </a:lnTo>
                <a:lnTo>
                  <a:pt x="4294" y="3763"/>
                </a:lnTo>
                <a:lnTo>
                  <a:pt x="3996" y="4270"/>
                </a:lnTo>
                <a:lnTo>
                  <a:pt x="3720" y="4794"/>
                </a:lnTo>
                <a:lnTo>
                  <a:pt x="3550" y="5367"/>
                </a:lnTo>
                <a:lnTo>
                  <a:pt x="3422" y="5956"/>
                </a:lnTo>
                <a:lnTo>
                  <a:pt x="3380" y="6561"/>
                </a:lnTo>
                <a:lnTo>
                  <a:pt x="3422" y="7134"/>
                </a:lnTo>
                <a:lnTo>
                  <a:pt x="3550" y="7690"/>
                </a:lnTo>
                <a:lnTo>
                  <a:pt x="3720" y="8263"/>
                </a:lnTo>
                <a:lnTo>
                  <a:pt x="3954" y="8787"/>
                </a:lnTo>
                <a:lnTo>
                  <a:pt x="4294" y="9294"/>
                </a:lnTo>
                <a:lnTo>
                  <a:pt x="4655" y="9769"/>
                </a:lnTo>
                <a:lnTo>
                  <a:pt x="5102" y="10210"/>
                </a:lnTo>
                <a:lnTo>
                  <a:pt x="5591" y="10620"/>
                </a:lnTo>
                <a:close/>
              </a:path>
              <a:path w="21600" h="21600" extrusionOk="0">
                <a:moveTo>
                  <a:pt x="3401" y="6021"/>
                </a:moveTo>
                <a:lnTo>
                  <a:pt x="4039" y="5530"/>
                </a:lnTo>
                <a:lnTo>
                  <a:pt x="4294" y="4892"/>
                </a:lnTo>
                <a:lnTo>
                  <a:pt x="4677" y="4156"/>
                </a:lnTo>
                <a:lnTo>
                  <a:pt x="5166" y="3763"/>
                </a:lnTo>
                <a:lnTo>
                  <a:pt x="5378" y="3354"/>
                </a:lnTo>
                <a:lnTo>
                  <a:pt x="5293" y="2732"/>
                </a:lnTo>
                <a:moveTo>
                  <a:pt x="3507" y="7380"/>
                </a:moveTo>
                <a:lnTo>
                  <a:pt x="3890" y="7200"/>
                </a:lnTo>
                <a:lnTo>
                  <a:pt x="4103" y="7249"/>
                </a:lnTo>
                <a:lnTo>
                  <a:pt x="4400" y="7527"/>
                </a:lnTo>
                <a:lnTo>
                  <a:pt x="4719" y="7674"/>
                </a:lnTo>
                <a:lnTo>
                  <a:pt x="5293" y="7641"/>
                </a:lnTo>
                <a:lnTo>
                  <a:pt x="5740" y="7543"/>
                </a:lnTo>
                <a:lnTo>
                  <a:pt x="6144" y="7543"/>
                </a:lnTo>
                <a:lnTo>
                  <a:pt x="6526" y="7821"/>
                </a:lnTo>
                <a:lnTo>
                  <a:pt x="6569" y="8312"/>
                </a:lnTo>
                <a:lnTo>
                  <a:pt x="6059" y="8852"/>
                </a:lnTo>
                <a:lnTo>
                  <a:pt x="5803" y="8967"/>
                </a:lnTo>
                <a:lnTo>
                  <a:pt x="5803" y="9147"/>
                </a:lnTo>
                <a:lnTo>
                  <a:pt x="5421" y="9294"/>
                </a:lnTo>
                <a:lnTo>
                  <a:pt x="4868" y="9163"/>
                </a:lnTo>
                <a:lnTo>
                  <a:pt x="4337" y="9049"/>
                </a:lnTo>
                <a:lnTo>
                  <a:pt x="4081" y="9000"/>
                </a:lnTo>
                <a:moveTo>
                  <a:pt x="14988" y="11372"/>
                </a:moveTo>
                <a:lnTo>
                  <a:pt x="15115" y="10865"/>
                </a:lnTo>
                <a:lnTo>
                  <a:pt x="16072" y="10096"/>
                </a:lnTo>
                <a:lnTo>
                  <a:pt x="16455" y="9605"/>
                </a:lnTo>
                <a:lnTo>
                  <a:pt x="16455" y="8329"/>
                </a:lnTo>
                <a:lnTo>
                  <a:pt x="17156" y="7969"/>
                </a:lnTo>
                <a:lnTo>
                  <a:pt x="17879" y="7870"/>
                </a:lnTo>
                <a:lnTo>
                  <a:pt x="18177" y="7821"/>
                </a:lnTo>
                <a:moveTo>
                  <a:pt x="18368" y="6840"/>
                </a:moveTo>
                <a:lnTo>
                  <a:pt x="18049" y="6610"/>
                </a:lnTo>
                <a:lnTo>
                  <a:pt x="17411" y="6512"/>
                </a:lnTo>
                <a:lnTo>
                  <a:pt x="16859" y="6545"/>
                </a:lnTo>
                <a:lnTo>
                  <a:pt x="16603" y="6201"/>
                </a:lnTo>
                <a:lnTo>
                  <a:pt x="16731" y="5874"/>
                </a:lnTo>
                <a:lnTo>
                  <a:pt x="17241" y="5465"/>
                </a:lnTo>
                <a:lnTo>
                  <a:pt x="17858" y="5236"/>
                </a:lnTo>
                <a:lnTo>
                  <a:pt x="18007" y="5089"/>
                </a:lnTo>
                <a:lnTo>
                  <a:pt x="18049" y="4892"/>
                </a:lnTo>
                <a:moveTo>
                  <a:pt x="8100" y="1260"/>
                </a:moveTo>
                <a:cubicBezTo>
                  <a:pt x="8333" y="1276"/>
                  <a:pt x="8206" y="1554"/>
                  <a:pt x="8695" y="1652"/>
                </a:cubicBezTo>
                <a:cubicBezTo>
                  <a:pt x="9184" y="1750"/>
                  <a:pt x="10481" y="1685"/>
                  <a:pt x="10991" y="1881"/>
                </a:cubicBezTo>
                <a:cubicBezTo>
                  <a:pt x="11501" y="2078"/>
                  <a:pt x="11629" y="2503"/>
                  <a:pt x="11799" y="2830"/>
                </a:cubicBezTo>
                <a:cubicBezTo>
                  <a:pt x="11969" y="3158"/>
                  <a:pt x="11905" y="3910"/>
                  <a:pt x="12054" y="3894"/>
                </a:cubicBezTo>
                <a:cubicBezTo>
                  <a:pt x="12203" y="3878"/>
                  <a:pt x="12351" y="2880"/>
                  <a:pt x="12649" y="2683"/>
                </a:cubicBezTo>
                <a:cubicBezTo>
                  <a:pt x="12947" y="2487"/>
                  <a:pt x="13670" y="2536"/>
                  <a:pt x="13840" y="2683"/>
                </a:cubicBezTo>
                <a:cubicBezTo>
                  <a:pt x="14010" y="2830"/>
                  <a:pt x="13733" y="3370"/>
                  <a:pt x="13648" y="3616"/>
                </a:cubicBezTo>
                <a:cubicBezTo>
                  <a:pt x="13563" y="3861"/>
                  <a:pt x="13457" y="4058"/>
                  <a:pt x="13351" y="4156"/>
                </a:cubicBezTo>
                <a:cubicBezTo>
                  <a:pt x="13244" y="4254"/>
                  <a:pt x="13096" y="4221"/>
                  <a:pt x="12947" y="4254"/>
                </a:cubicBezTo>
                <a:cubicBezTo>
                  <a:pt x="12777" y="4303"/>
                  <a:pt x="12585" y="4369"/>
                  <a:pt x="12394" y="4401"/>
                </a:cubicBezTo>
                <a:cubicBezTo>
                  <a:pt x="12139" y="4500"/>
                  <a:pt x="12054" y="4614"/>
                  <a:pt x="11862" y="4647"/>
                </a:cubicBezTo>
                <a:cubicBezTo>
                  <a:pt x="11650" y="4761"/>
                  <a:pt x="11671" y="4680"/>
                  <a:pt x="11437" y="4778"/>
                </a:cubicBezTo>
                <a:cubicBezTo>
                  <a:pt x="11352" y="4827"/>
                  <a:pt x="11225" y="4974"/>
                  <a:pt x="11246" y="5072"/>
                </a:cubicBezTo>
                <a:cubicBezTo>
                  <a:pt x="11225" y="5154"/>
                  <a:pt x="11267" y="5220"/>
                  <a:pt x="11310" y="5269"/>
                </a:cubicBezTo>
                <a:cubicBezTo>
                  <a:pt x="11352" y="5318"/>
                  <a:pt x="11480" y="5383"/>
                  <a:pt x="11565" y="5416"/>
                </a:cubicBezTo>
                <a:cubicBezTo>
                  <a:pt x="11629" y="5400"/>
                  <a:pt x="11820" y="5465"/>
                  <a:pt x="11862" y="5432"/>
                </a:cubicBezTo>
                <a:cubicBezTo>
                  <a:pt x="11905" y="5416"/>
                  <a:pt x="11926" y="5269"/>
                  <a:pt x="11884" y="5236"/>
                </a:cubicBezTo>
                <a:cubicBezTo>
                  <a:pt x="11841" y="5203"/>
                  <a:pt x="11629" y="5269"/>
                  <a:pt x="11565" y="5220"/>
                </a:cubicBezTo>
                <a:cubicBezTo>
                  <a:pt x="11480" y="5187"/>
                  <a:pt x="11459" y="5040"/>
                  <a:pt x="11480" y="4974"/>
                </a:cubicBezTo>
                <a:cubicBezTo>
                  <a:pt x="11501" y="4909"/>
                  <a:pt x="11607" y="4860"/>
                  <a:pt x="11692" y="4843"/>
                </a:cubicBezTo>
                <a:cubicBezTo>
                  <a:pt x="11905" y="4876"/>
                  <a:pt x="11820" y="4876"/>
                  <a:pt x="12054" y="4876"/>
                </a:cubicBezTo>
                <a:cubicBezTo>
                  <a:pt x="12075" y="5040"/>
                  <a:pt x="12096" y="5269"/>
                  <a:pt x="12139" y="5416"/>
                </a:cubicBezTo>
                <a:cubicBezTo>
                  <a:pt x="12160" y="5465"/>
                  <a:pt x="12330" y="5465"/>
                  <a:pt x="12373" y="5416"/>
                </a:cubicBezTo>
                <a:cubicBezTo>
                  <a:pt x="12415" y="5367"/>
                  <a:pt x="12330" y="4974"/>
                  <a:pt x="12394" y="4892"/>
                </a:cubicBezTo>
                <a:cubicBezTo>
                  <a:pt x="12458" y="4810"/>
                  <a:pt x="12692" y="4925"/>
                  <a:pt x="12755" y="4892"/>
                </a:cubicBezTo>
                <a:cubicBezTo>
                  <a:pt x="12798" y="4860"/>
                  <a:pt x="12840" y="4761"/>
                  <a:pt x="12755" y="4729"/>
                </a:cubicBezTo>
                <a:cubicBezTo>
                  <a:pt x="12670" y="4696"/>
                  <a:pt x="12118" y="4745"/>
                  <a:pt x="12203" y="4696"/>
                </a:cubicBezTo>
                <a:cubicBezTo>
                  <a:pt x="12543" y="4549"/>
                  <a:pt x="12819" y="4434"/>
                  <a:pt x="13266" y="4401"/>
                </a:cubicBezTo>
                <a:cubicBezTo>
                  <a:pt x="13436" y="4385"/>
                  <a:pt x="13585" y="4500"/>
                  <a:pt x="13776" y="4532"/>
                </a:cubicBezTo>
                <a:cubicBezTo>
                  <a:pt x="13967" y="4630"/>
                  <a:pt x="13861" y="4843"/>
                  <a:pt x="13712" y="4925"/>
                </a:cubicBezTo>
                <a:cubicBezTo>
                  <a:pt x="13648" y="5023"/>
                  <a:pt x="13521" y="5121"/>
                  <a:pt x="13414" y="5187"/>
                </a:cubicBezTo>
                <a:cubicBezTo>
                  <a:pt x="13351" y="5285"/>
                  <a:pt x="13287" y="5334"/>
                  <a:pt x="13159" y="5383"/>
                </a:cubicBezTo>
                <a:cubicBezTo>
                  <a:pt x="13117" y="5563"/>
                  <a:pt x="12862" y="5743"/>
                  <a:pt x="12649" y="5809"/>
                </a:cubicBezTo>
                <a:cubicBezTo>
                  <a:pt x="12543" y="5907"/>
                  <a:pt x="12437" y="5940"/>
                  <a:pt x="12309" y="6005"/>
                </a:cubicBezTo>
                <a:cubicBezTo>
                  <a:pt x="12245" y="6120"/>
                  <a:pt x="12139" y="6185"/>
                  <a:pt x="12075" y="6300"/>
                </a:cubicBezTo>
                <a:cubicBezTo>
                  <a:pt x="12118" y="6561"/>
                  <a:pt x="12075" y="6643"/>
                  <a:pt x="12373" y="6741"/>
                </a:cubicBezTo>
                <a:cubicBezTo>
                  <a:pt x="12500" y="6840"/>
                  <a:pt x="12522" y="6970"/>
                  <a:pt x="12330" y="7036"/>
                </a:cubicBezTo>
                <a:cubicBezTo>
                  <a:pt x="12011" y="6987"/>
                  <a:pt x="12033" y="6823"/>
                  <a:pt x="11799" y="6692"/>
                </a:cubicBezTo>
                <a:cubicBezTo>
                  <a:pt x="11714" y="6529"/>
                  <a:pt x="11459" y="6430"/>
                  <a:pt x="11246" y="6398"/>
                </a:cubicBezTo>
                <a:cubicBezTo>
                  <a:pt x="11076" y="6332"/>
                  <a:pt x="11182" y="6365"/>
                  <a:pt x="10906" y="6365"/>
                </a:cubicBezTo>
                <a:cubicBezTo>
                  <a:pt x="10608" y="6512"/>
                  <a:pt x="10544" y="7347"/>
                  <a:pt x="11246" y="7478"/>
                </a:cubicBezTo>
                <a:cubicBezTo>
                  <a:pt x="12394" y="7429"/>
                  <a:pt x="13329" y="7772"/>
                  <a:pt x="13733" y="7985"/>
                </a:cubicBezTo>
                <a:cubicBezTo>
                  <a:pt x="13840" y="8410"/>
                  <a:pt x="13329" y="8901"/>
                  <a:pt x="12500" y="9343"/>
                </a:cubicBezTo>
                <a:cubicBezTo>
                  <a:pt x="11629" y="9736"/>
                  <a:pt x="11480" y="10194"/>
                  <a:pt x="11246" y="10980"/>
                </a:cubicBezTo>
                <a:cubicBezTo>
                  <a:pt x="10991" y="11372"/>
                  <a:pt x="10481" y="10930"/>
                  <a:pt x="10289" y="10096"/>
                </a:cubicBezTo>
                <a:cubicBezTo>
                  <a:pt x="10140" y="9196"/>
                  <a:pt x="9907" y="8165"/>
                  <a:pt x="10459" y="7576"/>
                </a:cubicBezTo>
                <a:cubicBezTo>
                  <a:pt x="9375" y="6790"/>
                  <a:pt x="9269" y="6070"/>
                  <a:pt x="9056" y="6218"/>
                </a:cubicBezTo>
                <a:cubicBezTo>
                  <a:pt x="9205" y="6987"/>
                  <a:pt x="8929" y="6660"/>
                  <a:pt x="8737" y="6021"/>
                </a:cubicBezTo>
                <a:cubicBezTo>
                  <a:pt x="8822" y="5023"/>
                  <a:pt x="8610" y="4385"/>
                  <a:pt x="8440" y="3550"/>
                </a:cubicBezTo>
                <a:lnTo>
                  <a:pt x="7844" y="2290"/>
                </a:lnTo>
                <a:lnTo>
                  <a:pt x="6654" y="1849"/>
                </a:lnTo>
              </a:path>
            </a:pathLst>
          </a:custGeom>
          <a:solidFill>
            <a:srgbClr val="D8EBB3">
              <a:alpha val="2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71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" y="1324848"/>
            <a:ext cx="9040862" cy="46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Łącznik prosty ze strzałką 4"/>
          <p:cNvCxnSpPr/>
          <p:nvPr/>
        </p:nvCxnSpPr>
        <p:spPr>
          <a:xfrm>
            <a:off x="3923928" y="3573016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>
            <a:off x="1187624" y="558924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C:\Users\mturek\AppData\Local\Microsoft\Windows\Temporary Internet Files\Content.IE5\962RKX3F\Exclamation_mark_red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808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ebpage"/>
          <p:cNvSpPr>
            <a:spLocks noEditPoints="1" noChangeArrowheads="1"/>
          </p:cNvSpPr>
          <p:nvPr/>
        </p:nvSpPr>
        <p:spPr bwMode="auto">
          <a:xfrm>
            <a:off x="27215" y="0"/>
            <a:ext cx="968268" cy="1295570"/>
          </a:xfrm>
          <a:custGeom>
            <a:avLst/>
            <a:gdLst>
              <a:gd name="T0" fmla="*/ 5187 w 21600"/>
              <a:gd name="T1" fmla="*/ 21600 h 21600"/>
              <a:gd name="T2" fmla="*/ 0 w 21600"/>
              <a:gd name="T3" fmla="*/ 17509 h 21600"/>
              <a:gd name="T4" fmla="*/ 21600 w 21600"/>
              <a:gd name="T5" fmla="*/ 0 h 21600"/>
              <a:gd name="T6" fmla="*/ 0 w 21600"/>
              <a:gd name="T7" fmla="*/ 0 h 21600"/>
              <a:gd name="T8" fmla="*/ 10800 w 21600"/>
              <a:gd name="T9" fmla="*/ 0 h 21600"/>
              <a:gd name="T10" fmla="*/ 21600 w 21600"/>
              <a:gd name="T11" fmla="*/ 0 h 21600"/>
              <a:gd name="T12" fmla="*/ 21600 w 21600"/>
              <a:gd name="T13" fmla="*/ 10800 h 21600"/>
              <a:gd name="T14" fmla="*/ 21600 w 21600"/>
              <a:gd name="T15" fmla="*/ 21600 h 21600"/>
              <a:gd name="T16" fmla="*/ 10800 w 21600"/>
              <a:gd name="T17" fmla="*/ 21600 h 21600"/>
              <a:gd name="T18" fmla="*/ 0 w 21600"/>
              <a:gd name="T19" fmla="*/ 10800 h 21600"/>
              <a:gd name="T20" fmla="*/ 1955 w 21600"/>
              <a:gd name="T21" fmla="*/ 12829 h 21600"/>
              <a:gd name="T22" fmla="*/ 19814 w 21600"/>
              <a:gd name="T23" fmla="*/ 207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9184" y="949"/>
                </a:moveTo>
                <a:lnTo>
                  <a:pt x="9758" y="1309"/>
                </a:lnTo>
                <a:lnTo>
                  <a:pt x="11544" y="1292"/>
                </a:lnTo>
                <a:lnTo>
                  <a:pt x="12437" y="1292"/>
                </a:lnTo>
                <a:lnTo>
                  <a:pt x="13414" y="1161"/>
                </a:lnTo>
                <a:lnTo>
                  <a:pt x="13648" y="1243"/>
                </a:lnTo>
                <a:lnTo>
                  <a:pt x="13542" y="1390"/>
                </a:lnTo>
                <a:lnTo>
                  <a:pt x="13967" y="1849"/>
                </a:lnTo>
                <a:lnTo>
                  <a:pt x="14562" y="2520"/>
                </a:lnTo>
                <a:lnTo>
                  <a:pt x="14669" y="3223"/>
                </a:lnTo>
                <a:lnTo>
                  <a:pt x="14796" y="3518"/>
                </a:lnTo>
                <a:lnTo>
                  <a:pt x="15264" y="3665"/>
                </a:lnTo>
                <a:lnTo>
                  <a:pt x="15753" y="3518"/>
                </a:lnTo>
                <a:lnTo>
                  <a:pt x="15902" y="2978"/>
                </a:lnTo>
                <a:lnTo>
                  <a:pt x="16008" y="2323"/>
                </a:lnTo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 extrusionOk="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  <a:path w="21600" h="21600" extrusionOk="0">
                <a:moveTo>
                  <a:pt x="5591" y="10620"/>
                </a:moveTo>
                <a:lnTo>
                  <a:pt x="6122" y="10996"/>
                </a:lnTo>
                <a:lnTo>
                  <a:pt x="6696" y="11340"/>
                </a:lnTo>
                <a:lnTo>
                  <a:pt x="7313" y="11618"/>
                </a:lnTo>
                <a:lnTo>
                  <a:pt x="7972" y="11863"/>
                </a:lnTo>
                <a:lnTo>
                  <a:pt x="8652" y="12060"/>
                </a:lnTo>
                <a:lnTo>
                  <a:pt x="9396" y="12190"/>
                </a:lnTo>
                <a:lnTo>
                  <a:pt x="10119" y="12272"/>
                </a:lnTo>
                <a:lnTo>
                  <a:pt x="10906" y="12305"/>
                </a:lnTo>
                <a:lnTo>
                  <a:pt x="11650" y="12272"/>
                </a:lnTo>
                <a:lnTo>
                  <a:pt x="12373" y="12190"/>
                </a:lnTo>
                <a:lnTo>
                  <a:pt x="13117" y="12060"/>
                </a:lnTo>
                <a:lnTo>
                  <a:pt x="13797" y="11863"/>
                </a:lnTo>
                <a:lnTo>
                  <a:pt x="14456" y="11618"/>
                </a:lnTo>
                <a:lnTo>
                  <a:pt x="15073" y="11340"/>
                </a:lnTo>
                <a:lnTo>
                  <a:pt x="15647" y="11029"/>
                </a:lnTo>
                <a:lnTo>
                  <a:pt x="16178" y="10652"/>
                </a:lnTo>
                <a:lnTo>
                  <a:pt x="16667" y="10243"/>
                </a:lnTo>
                <a:lnTo>
                  <a:pt x="17071" y="9801"/>
                </a:lnTo>
                <a:lnTo>
                  <a:pt x="17475" y="9327"/>
                </a:lnTo>
                <a:lnTo>
                  <a:pt x="17815" y="8820"/>
                </a:lnTo>
                <a:lnTo>
                  <a:pt x="18049" y="8296"/>
                </a:lnTo>
                <a:lnTo>
                  <a:pt x="18262" y="7723"/>
                </a:lnTo>
                <a:lnTo>
                  <a:pt x="18347" y="7134"/>
                </a:lnTo>
                <a:lnTo>
                  <a:pt x="18389" y="6561"/>
                </a:lnTo>
                <a:lnTo>
                  <a:pt x="18347" y="5956"/>
                </a:lnTo>
                <a:lnTo>
                  <a:pt x="18262" y="5400"/>
                </a:lnTo>
                <a:lnTo>
                  <a:pt x="18049" y="4827"/>
                </a:lnTo>
                <a:lnTo>
                  <a:pt x="17815" y="4303"/>
                </a:lnTo>
                <a:lnTo>
                  <a:pt x="17475" y="3796"/>
                </a:lnTo>
                <a:lnTo>
                  <a:pt x="17114" y="3321"/>
                </a:lnTo>
                <a:lnTo>
                  <a:pt x="16710" y="2880"/>
                </a:lnTo>
                <a:lnTo>
                  <a:pt x="16221" y="2470"/>
                </a:lnTo>
                <a:lnTo>
                  <a:pt x="15689" y="2094"/>
                </a:lnTo>
                <a:lnTo>
                  <a:pt x="15115" y="1750"/>
                </a:lnTo>
                <a:lnTo>
                  <a:pt x="14499" y="1472"/>
                </a:lnTo>
                <a:lnTo>
                  <a:pt x="13797" y="1227"/>
                </a:lnTo>
                <a:lnTo>
                  <a:pt x="13117" y="1030"/>
                </a:lnTo>
                <a:lnTo>
                  <a:pt x="12415" y="883"/>
                </a:lnTo>
                <a:lnTo>
                  <a:pt x="11650" y="818"/>
                </a:lnTo>
                <a:lnTo>
                  <a:pt x="10906" y="785"/>
                </a:lnTo>
                <a:lnTo>
                  <a:pt x="10119" y="818"/>
                </a:lnTo>
                <a:lnTo>
                  <a:pt x="9396" y="883"/>
                </a:lnTo>
                <a:lnTo>
                  <a:pt x="8652" y="1030"/>
                </a:lnTo>
                <a:lnTo>
                  <a:pt x="8014" y="1227"/>
                </a:lnTo>
                <a:lnTo>
                  <a:pt x="7355" y="1440"/>
                </a:lnTo>
                <a:lnTo>
                  <a:pt x="6739" y="1750"/>
                </a:lnTo>
                <a:lnTo>
                  <a:pt x="6122" y="2061"/>
                </a:lnTo>
                <a:lnTo>
                  <a:pt x="5591" y="2438"/>
                </a:lnTo>
                <a:lnTo>
                  <a:pt x="5102" y="2847"/>
                </a:lnTo>
                <a:lnTo>
                  <a:pt x="4698" y="3289"/>
                </a:lnTo>
                <a:lnTo>
                  <a:pt x="4294" y="3763"/>
                </a:lnTo>
                <a:lnTo>
                  <a:pt x="3996" y="4270"/>
                </a:lnTo>
                <a:lnTo>
                  <a:pt x="3720" y="4794"/>
                </a:lnTo>
                <a:lnTo>
                  <a:pt x="3550" y="5367"/>
                </a:lnTo>
                <a:lnTo>
                  <a:pt x="3422" y="5956"/>
                </a:lnTo>
                <a:lnTo>
                  <a:pt x="3380" y="6561"/>
                </a:lnTo>
                <a:lnTo>
                  <a:pt x="3422" y="7134"/>
                </a:lnTo>
                <a:lnTo>
                  <a:pt x="3550" y="7690"/>
                </a:lnTo>
                <a:lnTo>
                  <a:pt x="3720" y="8263"/>
                </a:lnTo>
                <a:lnTo>
                  <a:pt x="3954" y="8787"/>
                </a:lnTo>
                <a:lnTo>
                  <a:pt x="4294" y="9294"/>
                </a:lnTo>
                <a:lnTo>
                  <a:pt x="4655" y="9769"/>
                </a:lnTo>
                <a:lnTo>
                  <a:pt x="5102" y="10210"/>
                </a:lnTo>
                <a:lnTo>
                  <a:pt x="5591" y="10620"/>
                </a:lnTo>
                <a:close/>
              </a:path>
              <a:path w="21600" h="21600" extrusionOk="0">
                <a:moveTo>
                  <a:pt x="3401" y="6021"/>
                </a:moveTo>
                <a:lnTo>
                  <a:pt x="4039" y="5530"/>
                </a:lnTo>
                <a:lnTo>
                  <a:pt x="4294" y="4892"/>
                </a:lnTo>
                <a:lnTo>
                  <a:pt x="4677" y="4156"/>
                </a:lnTo>
                <a:lnTo>
                  <a:pt x="5166" y="3763"/>
                </a:lnTo>
                <a:lnTo>
                  <a:pt x="5378" y="3354"/>
                </a:lnTo>
                <a:lnTo>
                  <a:pt x="5293" y="2732"/>
                </a:lnTo>
                <a:moveTo>
                  <a:pt x="3507" y="7380"/>
                </a:moveTo>
                <a:lnTo>
                  <a:pt x="3890" y="7200"/>
                </a:lnTo>
                <a:lnTo>
                  <a:pt x="4103" y="7249"/>
                </a:lnTo>
                <a:lnTo>
                  <a:pt x="4400" y="7527"/>
                </a:lnTo>
                <a:lnTo>
                  <a:pt x="4719" y="7674"/>
                </a:lnTo>
                <a:lnTo>
                  <a:pt x="5293" y="7641"/>
                </a:lnTo>
                <a:lnTo>
                  <a:pt x="5740" y="7543"/>
                </a:lnTo>
                <a:lnTo>
                  <a:pt x="6144" y="7543"/>
                </a:lnTo>
                <a:lnTo>
                  <a:pt x="6526" y="7821"/>
                </a:lnTo>
                <a:lnTo>
                  <a:pt x="6569" y="8312"/>
                </a:lnTo>
                <a:lnTo>
                  <a:pt x="6059" y="8852"/>
                </a:lnTo>
                <a:lnTo>
                  <a:pt x="5803" y="8967"/>
                </a:lnTo>
                <a:lnTo>
                  <a:pt x="5803" y="9147"/>
                </a:lnTo>
                <a:lnTo>
                  <a:pt x="5421" y="9294"/>
                </a:lnTo>
                <a:lnTo>
                  <a:pt x="4868" y="9163"/>
                </a:lnTo>
                <a:lnTo>
                  <a:pt x="4337" y="9049"/>
                </a:lnTo>
                <a:lnTo>
                  <a:pt x="4081" y="9000"/>
                </a:lnTo>
                <a:moveTo>
                  <a:pt x="14988" y="11372"/>
                </a:moveTo>
                <a:lnTo>
                  <a:pt x="15115" y="10865"/>
                </a:lnTo>
                <a:lnTo>
                  <a:pt x="16072" y="10096"/>
                </a:lnTo>
                <a:lnTo>
                  <a:pt x="16455" y="9605"/>
                </a:lnTo>
                <a:lnTo>
                  <a:pt x="16455" y="8329"/>
                </a:lnTo>
                <a:lnTo>
                  <a:pt x="17156" y="7969"/>
                </a:lnTo>
                <a:lnTo>
                  <a:pt x="17879" y="7870"/>
                </a:lnTo>
                <a:lnTo>
                  <a:pt x="18177" y="7821"/>
                </a:lnTo>
                <a:moveTo>
                  <a:pt x="18368" y="6840"/>
                </a:moveTo>
                <a:lnTo>
                  <a:pt x="18049" y="6610"/>
                </a:lnTo>
                <a:lnTo>
                  <a:pt x="17411" y="6512"/>
                </a:lnTo>
                <a:lnTo>
                  <a:pt x="16859" y="6545"/>
                </a:lnTo>
                <a:lnTo>
                  <a:pt x="16603" y="6201"/>
                </a:lnTo>
                <a:lnTo>
                  <a:pt x="16731" y="5874"/>
                </a:lnTo>
                <a:lnTo>
                  <a:pt x="17241" y="5465"/>
                </a:lnTo>
                <a:lnTo>
                  <a:pt x="17858" y="5236"/>
                </a:lnTo>
                <a:lnTo>
                  <a:pt x="18007" y="5089"/>
                </a:lnTo>
                <a:lnTo>
                  <a:pt x="18049" y="4892"/>
                </a:lnTo>
                <a:moveTo>
                  <a:pt x="8100" y="1260"/>
                </a:moveTo>
                <a:cubicBezTo>
                  <a:pt x="8333" y="1276"/>
                  <a:pt x="8206" y="1554"/>
                  <a:pt x="8695" y="1652"/>
                </a:cubicBezTo>
                <a:cubicBezTo>
                  <a:pt x="9184" y="1750"/>
                  <a:pt x="10481" y="1685"/>
                  <a:pt x="10991" y="1881"/>
                </a:cubicBezTo>
                <a:cubicBezTo>
                  <a:pt x="11501" y="2078"/>
                  <a:pt x="11629" y="2503"/>
                  <a:pt x="11799" y="2830"/>
                </a:cubicBezTo>
                <a:cubicBezTo>
                  <a:pt x="11969" y="3158"/>
                  <a:pt x="11905" y="3910"/>
                  <a:pt x="12054" y="3894"/>
                </a:cubicBezTo>
                <a:cubicBezTo>
                  <a:pt x="12203" y="3878"/>
                  <a:pt x="12351" y="2880"/>
                  <a:pt x="12649" y="2683"/>
                </a:cubicBezTo>
                <a:cubicBezTo>
                  <a:pt x="12947" y="2487"/>
                  <a:pt x="13670" y="2536"/>
                  <a:pt x="13840" y="2683"/>
                </a:cubicBezTo>
                <a:cubicBezTo>
                  <a:pt x="14010" y="2830"/>
                  <a:pt x="13733" y="3370"/>
                  <a:pt x="13648" y="3616"/>
                </a:cubicBezTo>
                <a:cubicBezTo>
                  <a:pt x="13563" y="3861"/>
                  <a:pt x="13457" y="4058"/>
                  <a:pt x="13351" y="4156"/>
                </a:cubicBezTo>
                <a:cubicBezTo>
                  <a:pt x="13244" y="4254"/>
                  <a:pt x="13096" y="4221"/>
                  <a:pt x="12947" y="4254"/>
                </a:cubicBezTo>
                <a:cubicBezTo>
                  <a:pt x="12777" y="4303"/>
                  <a:pt x="12585" y="4369"/>
                  <a:pt x="12394" y="4401"/>
                </a:cubicBezTo>
                <a:cubicBezTo>
                  <a:pt x="12139" y="4500"/>
                  <a:pt x="12054" y="4614"/>
                  <a:pt x="11862" y="4647"/>
                </a:cubicBezTo>
                <a:cubicBezTo>
                  <a:pt x="11650" y="4761"/>
                  <a:pt x="11671" y="4680"/>
                  <a:pt x="11437" y="4778"/>
                </a:cubicBezTo>
                <a:cubicBezTo>
                  <a:pt x="11352" y="4827"/>
                  <a:pt x="11225" y="4974"/>
                  <a:pt x="11246" y="5072"/>
                </a:cubicBezTo>
                <a:cubicBezTo>
                  <a:pt x="11225" y="5154"/>
                  <a:pt x="11267" y="5220"/>
                  <a:pt x="11310" y="5269"/>
                </a:cubicBezTo>
                <a:cubicBezTo>
                  <a:pt x="11352" y="5318"/>
                  <a:pt x="11480" y="5383"/>
                  <a:pt x="11565" y="5416"/>
                </a:cubicBezTo>
                <a:cubicBezTo>
                  <a:pt x="11629" y="5400"/>
                  <a:pt x="11820" y="5465"/>
                  <a:pt x="11862" y="5432"/>
                </a:cubicBezTo>
                <a:cubicBezTo>
                  <a:pt x="11905" y="5416"/>
                  <a:pt x="11926" y="5269"/>
                  <a:pt x="11884" y="5236"/>
                </a:cubicBezTo>
                <a:cubicBezTo>
                  <a:pt x="11841" y="5203"/>
                  <a:pt x="11629" y="5269"/>
                  <a:pt x="11565" y="5220"/>
                </a:cubicBezTo>
                <a:cubicBezTo>
                  <a:pt x="11480" y="5187"/>
                  <a:pt x="11459" y="5040"/>
                  <a:pt x="11480" y="4974"/>
                </a:cubicBezTo>
                <a:cubicBezTo>
                  <a:pt x="11501" y="4909"/>
                  <a:pt x="11607" y="4860"/>
                  <a:pt x="11692" y="4843"/>
                </a:cubicBezTo>
                <a:cubicBezTo>
                  <a:pt x="11905" y="4876"/>
                  <a:pt x="11820" y="4876"/>
                  <a:pt x="12054" y="4876"/>
                </a:cubicBezTo>
                <a:cubicBezTo>
                  <a:pt x="12075" y="5040"/>
                  <a:pt x="12096" y="5269"/>
                  <a:pt x="12139" y="5416"/>
                </a:cubicBezTo>
                <a:cubicBezTo>
                  <a:pt x="12160" y="5465"/>
                  <a:pt x="12330" y="5465"/>
                  <a:pt x="12373" y="5416"/>
                </a:cubicBezTo>
                <a:cubicBezTo>
                  <a:pt x="12415" y="5367"/>
                  <a:pt x="12330" y="4974"/>
                  <a:pt x="12394" y="4892"/>
                </a:cubicBezTo>
                <a:cubicBezTo>
                  <a:pt x="12458" y="4810"/>
                  <a:pt x="12692" y="4925"/>
                  <a:pt x="12755" y="4892"/>
                </a:cubicBezTo>
                <a:cubicBezTo>
                  <a:pt x="12798" y="4860"/>
                  <a:pt x="12840" y="4761"/>
                  <a:pt x="12755" y="4729"/>
                </a:cubicBezTo>
                <a:cubicBezTo>
                  <a:pt x="12670" y="4696"/>
                  <a:pt x="12118" y="4745"/>
                  <a:pt x="12203" y="4696"/>
                </a:cubicBezTo>
                <a:cubicBezTo>
                  <a:pt x="12543" y="4549"/>
                  <a:pt x="12819" y="4434"/>
                  <a:pt x="13266" y="4401"/>
                </a:cubicBezTo>
                <a:cubicBezTo>
                  <a:pt x="13436" y="4385"/>
                  <a:pt x="13585" y="4500"/>
                  <a:pt x="13776" y="4532"/>
                </a:cubicBezTo>
                <a:cubicBezTo>
                  <a:pt x="13967" y="4630"/>
                  <a:pt x="13861" y="4843"/>
                  <a:pt x="13712" y="4925"/>
                </a:cubicBezTo>
                <a:cubicBezTo>
                  <a:pt x="13648" y="5023"/>
                  <a:pt x="13521" y="5121"/>
                  <a:pt x="13414" y="5187"/>
                </a:cubicBezTo>
                <a:cubicBezTo>
                  <a:pt x="13351" y="5285"/>
                  <a:pt x="13287" y="5334"/>
                  <a:pt x="13159" y="5383"/>
                </a:cubicBezTo>
                <a:cubicBezTo>
                  <a:pt x="13117" y="5563"/>
                  <a:pt x="12862" y="5743"/>
                  <a:pt x="12649" y="5809"/>
                </a:cubicBezTo>
                <a:cubicBezTo>
                  <a:pt x="12543" y="5907"/>
                  <a:pt x="12437" y="5940"/>
                  <a:pt x="12309" y="6005"/>
                </a:cubicBezTo>
                <a:cubicBezTo>
                  <a:pt x="12245" y="6120"/>
                  <a:pt x="12139" y="6185"/>
                  <a:pt x="12075" y="6300"/>
                </a:cubicBezTo>
                <a:cubicBezTo>
                  <a:pt x="12118" y="6561"/>
                  <a:pt x="12075" y="6643"/>
                  <a:pt x="12373" y="6741"/>
                </a:cubicBezTo>
                <a:cubicBezTo>
                  <a:pt x="12500" y="6840"/>
                  <a:pt x="12522" y="6970"/>
                  <a:pt x="12330" y="7036"/>
                </a:cubicBezTo>
                <a:cubicBezTo>
                  <a:pt x="12011" y="6987"/>
                  <a:pt x="12033" y="6823"/>
                  <a:pt x="11799" y="6692"/>
                </a:cubicBezTo>
                <a:cubicBezTo>
                  <a:pt x="11714" y="6529"/>
                  <a:pt x="11459" y="6430"/>
                  <a:pt x="11246" y="6398"/>
                </a:cubicBezTo>
                <a:cubicBezTo>
                  <a:pt x="11076" y="6332"/>
                  <a:pt x="11182" y="6365"/>
                  <a:pt x="10906" y="6365"/>
                </a:cubicBezTo>
                <a:cubicBezTo>
                  <a:pt x="10608" y="6512"/>
                  <a:pt x="10544" y="7347"/>
                  <a:pt x="11246" y="7478"/>
                </a:cubicBezTo>
                <a:cubicBezTo>
                  <a:pt x="12394" y="7429"/>
                  <a:pt x="13329" y="7772"/>
                  <a:pt x="13733" y="7985"/>
                </a:cubicBezTo>
                <a:cubicBezTo>
                  <a:pt x="13840" y="8410"/>
                  <a:pt x="13329" y="8901"/>
                  <a:pt x="12500" y="9343"/>
                </a:cubicBezTo>
                <a:cubicBezTo>
                  <a:pt x="11629" y="9736"/>
                  <a:pt x="11480" y="10194"/>
                  <a:pt x="11246" y="10980"/>
                </a:cubicBezTo>
                <a:cubicBezTo>
                  <a:pt x="10991" y="11372"/>
                  <a:pt x="10481" y="10930"/>
                  <a:pt x="10289" y="10096"/>
                </a:cubicBezTo>
                <a:cubicBezTo>
                  <a:pt x="10140" y="9196"/>
                  <a:pt x="9907" y="8165"/>
                  <a:pt x="10459" y="7576"/>
                </a:cubicBezTo>
                <a:cubicBezTo>
                  <a:pt x="9375" y="6790"/>
                  <a:pt x="9269" y="6070"/>
                  <a:pt x="9056" y="6218"/>
                </a:cubicBezTo>
                <a:cubicBezTo>
                  <a:pt x="9205" y="6987"/>
                  <a:pt x="8929" y="6660"/>
                  <a:pt x="8737" y="6021"/>
                </a:cubicBezTo>
                <a:cubicBezTo>
                  <a:pt x="8822" y="5023"/>
                  <a:pt x="8610" y="4385"/>
                  <a:pt x="8440" y="3550"/>
                </a:cubicBezTo>
                <a:lnTo>
                  <a:pt x="7844" y="2290"/>
                </a:lnTo>
                <a:lnTo>
                  <a:pt x="6654" y="1849"/>
                </a:lnTo>
              </a:path>
            </a:pathLst>
          </a:custGeom>
          <a:solidFill>
            <a:srgbClr val="D8EBB3">
              <a:alpha val="2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76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4" y="414337"/>
            <a:ext cx="451485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65104"/>
            <a:ext cx="2830760" cy="159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olny kształt 3"/>
          <p:cNvSpPr/>
          <p:nvPr/>
        </p:nvSpPr>
        <p:spPr>
          <a:xfrm>
            <a:off x="108836" y="5573864"/>
            <a:ext cx="1576841" cy="850790"/>
          </a:xfrm>
          <a:custGeom>
            <a:avLst/>
            <a:gdLst>
              <a:gd name="connsiteX0" fmla="*/ 58141 w 1576841"/>
              <a:gd name="connsiteY0" fmla="*/ 31806 h 850790"/>
              <a:gd name="connsiteX1" fmla="*/ 789661 w 1576841"/>
              <a:gd name="connsiteY1" fmla="*/ 15903 h 850790"/>
              <a:gd name="connsiteX2" fmla="*/ 1187227 w 1576841"/>
              <a:gd name="connsiteY2" fmla="*/ 23854 h 850790"/>
              <a:gd name="connsiteX3" fmla="*/ 1234934 w 1576841"/>
              <a:gd name="connsiteY3" fmla="*/ 31806 h 850790"/>
              <a:gd name="connsiteX4" fmla="*/ 1306496 w 1576841"/>
              <a:gd name="connsiteY4" fmla="*/ 39757 h 850790"/>
              <a:gd name="connsiteX5" fmla="*/ 1362155 w 1576841"/>
              <a:gd name="connsiteY5" fmla="*/ 55659 h 850790"/>
              <a:gd name="connsiteX6" fmla="*/ 1401912 w 1576841"/>
              <a:gd name="connsiteY6" fmla="*/ 63611 h 850790"/>
              <a:gd name="connsiteX7" fmla="*/ 1465522 w 1576841"/>
              <a:gd name="connsiteY7" fmla="*/ 79513 h 850790"/>
              <a:gd name="connsiteX8" fmla="*/ 1489376 w 1576841"/>
              <a:gd name="connsiteY8" fmla="*/ 95416 h 850790"/>
              <a:gd name="connsiteX9" fmla="*/ 1513230 w 1576841"/>
              <a:gd name="connsiteY9" fmla="*/ 103367 h 850790"/>
              <a:gd name="connsiteX10" fmla="*/ 1537084 w 1576841"/>
              <a:gd name="connsiteY10" fmla="*/ 127221 h 850790"/>
              <a:gd name="connsiteX11" fmla="*/ 1560938 w 1576841"/>
              <a:gd name="connsiteY11" fmla="*/ 143124 h 850790"/>
              <a:gd name="connsiteX12" fmla="*/ 1576841 w 1576841"/>
              <a:gd name="connsiteY12" fmla="*/ 214686 h 850790"/>
              <a:gd name="connsiteX13" fmla="*/ 1568889 w 1576841"/>
              <a:gd name="connsiteY13" fmla="*/ 405517 h 850790"/>
              <a:gd name="connsiteX14" fmla="*/ 1552987 w 1576841"/>
              <a:gd name="connsiteY14" fmla="*/ 516835 h 850790"/>
              <a:gd name="connsiteX15" fmla="*/ 1537084 w 1576841"/>
              <a:gd name="connsiteY15" fmla="*/ 564543 h 850790"/>
              <a:gd name="connsiteX16" fmla="*/ 1521181 w 1576841"/>
              <a:gd name="connsiteY16" fmla="*/ 636105 h 850790"/>
              <a:gd name="connsiteX17" fmla="*/ 1489376 w 1576841"/>
              <a:gd name="connsiteY17" fmla="*/ 683813 h 850790"/>
              <a:gd name="connsiteX18" fmla="*/ 1449620 w 1576841"/>
              <a:gd name="connsiteY18" fmla="*/ 755374 h 850790"/>
              <a:gd name="connsiteX19" fmla="*/ 1401912 w 1576841"/>
              <a:gd name="connsiteY19" fmla="*/ 787179 h 850790"/>
              <a:gd name="connsiteX20" fmla="*/ 1354204 w 1576841"/>
              <a:gd name="connsiteY20" fmla="*/ 803082 h 850790"/>
              <a:gd name="connsiteX21" fmla="*/ 1330350 w 1576841"/>
              <a:gd name="connsiteY21" fmla="*/ 811033 h 850790"/>
              <a:gd name="connsiteX22" fmla="*/ 1290594 w 1576841"/>
              <a:gd name="connsiteY22" fmla="*/ 818985 h 850790"/>
              <a:gd name="connsiteX23" fmla="*/ 1266740 w 1576841"/>
              <a:gd name="connsiteY23" fmla="*/ 826936 h 850790"/>
              <a:gd name="connsiteX24" fmla="*/ 1163373 w 1576841"/>
              <a:gd name="connsiteY24" fmla="*/ 834887 h 850790"/>
              <a:gd name="connsiteX25" fmla="*/ 1075908 w 1576841"/>
              <a:gd name="connsiteY25" fmla="*/ 842839 h 850790"/>
              <a:gd name="connsiteX26" fmla="*/ 900980 w 1576841"/>
              <a:gd name="connsiteY26" fmla="*/ 850790 h 850790"/>
              <a:gd name="connsiteX27" fmla="*/ 272827 w 1576841"/>
              <a:gd name="connsiteY27" fmla="*/ 842839 h 850790"/>
              <a:gd name="connsiteX28" fmla="*/ 248973 w 1576841"/>
              <a:gd name="connsiteY28" fmla="*/ 834887 h 850790"/>
              <a:gd name="connsiteX29" fmla="*/ 185362 w 1576841"/>
              <a:gd name="connsiteY29" fmla="*/ 818985 h 850790"/>
              <a:gd name="connsiteX30" fmla="*/ 137654 w 1576841"/>
              <a:gd name="connsiteY30" fmla="*/ 779228 h 850790"/>
              <a:gd name="connsiteX31" fmla="*/ 89947 w 1576841"/>
              <a:gd name="connsiteY31" fmla="*/ 747423 h 850790"/>
              <a:gd name="connsiteX32" fmla="*/ 58141 w 1576841"/>
              <a:gd name="connsiteY32" fmla="*/ 707666 h 850790"/>
              <a:gd name="connsiteX33" fmla="*/ 26336 w 1576841"/>
              <a:gd name="connsiteY33" fmla="*/ 659959 h 850790"/>
              <a:gd name="connsiteX34" fmla="*/ 10434 w 1576841"/>
              <a:gd name="connsiteY34" fmla="*/ 612251 h 850790"/>
              <a:gd name="connsiteX35" fmla="*/ 2482 w 1576841"/>
              <a:gd name="connsiteY35" fmla="*/ 588397 h 850790"/>
              <a:gd name="connsiteX36" fmla="*/ 18385 w 1576841"/>
              <a:gd name="connsiteY36" fmla="*/ 206734 h 850790"/>
              <a:gd name="connsiteX37" fmla="*/ 26336 w 1576841"/>
              <a:gd name="connsiteY37" fmla="*/ 182880 h 850790"/>
              <a:gd name="connsiteX38" fmla="*/ 34287 w 1576841"/>
              <a:gd name="connsiteY38" fmla="*/ 151075 h 850790"/>
              <a:gd name="connsiteX39" fmla="*/ 50190 w 1576841"/>
              <a:gd name="connsiteY39" fmla="*/ 103367 h 850790"/>
              <a:gd name="connsiteX40" fmla="*/ 97898 w 1576841"/>
              <a:gd name="connsiteY40" fmla="*/ 7952 h 850790"/>
              <a:gd name="connsiteX41" fmla="*/ 97898 w 1576841"/>
              <a:gd name="connsiteY41" fmla="*/ 0 h 85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576841" h="850790">
                <a:moveTo>
                  <a:pt x="58141" y="31806"/>
                </a:moveTo>
                <a:cubicBezTo>
                  <a:pt x="333148" y="22322"/>
                  <a:pt x="477783" y="15903"/>
                  <a:pt x="789661" y="15903"/>
                </a:cubicBezTo>
                <a:cubicBezTo>
                  <a:pt x="922209" y="15903"/>
                  <a:pt x="1054705" y="21204"/>
                  <a:pt x="1187227" y="23854"/>
                </a:cubicBezTo>
                <a:cubicBezTo>
                  <a:pt x="1203129" y="26505"/>
                  <a:pt x="1218954" y="29675"/>
                  <a:pt x="1234934" y="31806"/>
                </a:cubicBezTo>
                <a:cubicBezTo>
                  <a:pt x="1258724" y="34978"/>
                  <a:pt x="1282774" y="36108"/>
                  <a:pt x="1306496" y="39757"/>
                </a:cubicBezTo>
                <a:cubicBezTo>
                  <a:pt x="1345158" y="45705"/>
                  <a:pt x="1328911" y="47348"/>
                  <a:pt x="1362155" y="55659"/>
                </a:cubicBezTo>
                <a:cubicBezTo>
                  <a:pt x="1375266" y="58937"/>
                  <a:pt x="1388743" y="60572"/>
                  <a:pt x="1401912" y="63611"/>
                </a:cubicBezTo>
                <a:cubicBezTo>
                  <a:pt x="1423208" y="68526"/>
                  <a:pt x="1465522" y="79513"/>
                  <a:pt x="1465522" y="79513"/>
                </a:cubicBezTo>
                <a:cubicBezTo>
                  <a:pt x="1473473" y="84814"/>
                  <a:pt x="1480829" y="91142"/>
                  <a:pt x="1489376" y="95416"/>
                </a:cubicBezTo>
                <a:cubicBezTo>
                  <a:pt x="1496873" y="99164"/>
                  <a:pt x="1506256" y="98718"/>
                  <a:pt x="1513230" y="103367"/>
                </a:cubicBezTo>
                <a:cubicBezTo>
                  <a:pt x="1522586" y="109604"/>
                  <a:pt x="1528445" y="120022"/>
                  <a:pt x="1537084" y="127221"/>
                </a:cubicBezTo>
                <a:cubicBezTo>
                  <a:pt x="1544425" y="133339"/>
                  <a:pt x="1552987" y="137823"/>
                  <a:pt x="1560938" y="143124"/>
                </a:cubicBezTo>
                <a:cubicBezTo>
                  <a:pt x="1564004" y="155388"/>
                  <a:pt x="1576841" y="204596"/>
                  <a:pt x="1576841" y="214686"/>
                </a:cubicBezTo>
                <a:cubicBezTo>
                  <a:pt x="1576841" y="278352"/>
                  <a:pt x="1572860" y="341975"/>
                  <a:pt x="1568889" y="405517"/>
                </a:cubicBezTo>
                <a:cubicBezTo>
                  <a:pt x="1568105" y="418067"/>
                  <a:pt x="1557535" y="498643"/>
                  <a:pt x="1552987" y="516835"/>
                </a:cubicBezTo>
                <a:cubicBezTo>
                  <a:pt x="1548921" y="533097"/>
                  <a:pt x="1539840" y="548008"/>
                  <a:pt x="1537084" y="564543"/>
                </a:cubicBezTo>
                <a:cubicBezTo>
                  <a:pt x="1534926" y="577494"/>
                  <a:pt x="1530504" y="619324"/>
                  <a:pt x="1521181" y="636105"/>
                </a:cubicBezTo>
                <a:cubicBezTo>
                  <a:pt x="1511899" y="652812"/>
                  <a:pt x="1489376" y="683813"/>
                  <a:pt x="1489376" y="683813"/>
                </a:cubicBezTo>
                <a:cubicBezTo>
                  <a:pt x="1481090" y="708670"/>
                  <a:pt x="1473054" y="739751"/>
                  <a:pt x="1449620" y="755374"/>
                </a:cubicBezTo>
                <a:cubicBezTo>
                  <a:pt x="1433717" y="765976"/>
                  <a:pt x="1420044" y="781135"/>
                  <a:pt x="1401912" y="787179"/>
                </a:cubicBezTo>
                <a:lnTo>
                  <a:pt x="1354204" y="803082"/>
                </a:lnTo>
                <a:cubicBezTo>
                  <a:pt x="1346253" y="805732"/>
                  <a:pt x="1338569" y="809389"/>
                  <a:pt x="1330350" y="811033"/>
                </a:cubicBezTo>
                <a:cubicBezTo>
                  <a:pt x="1317098" y="813684"/>
                  <a:pt x="1303705" y="815707"/>
                  <a:pt x="1290594" y="818985"/>
                </a:cubicBezTo>
                <a:cubicBezTo>
                  <a:pt x="1282463" y="821018"/>
                  <a:pt x="1275057" y="825896"/>
                  <a:pt x="1266740" y="826936"/>
                </a:cubicBezTo>
                <a:cubicBezTo>
                  <a:pt x="1232449" y="831222"/>
                  <a:pt x="1197811" y="832017"/>
                  <a:pt x="1163373" y="834887"/>
                </a:cubicBezTo>
                <a:cubicBezTo>
                  <a:pt x="1134199" y="837318"/>
                  <a:pt x="1105130" y="841068"/>
                  <a:pt x="1075908" y="842839"/>
                </a:cubicBezTo>
                <a:cubicBezTo>
                  <a:pt x="1017645" y="846370"/>
                  <a:pt x="959289" y="848140"/>
                  <a:pt x="900980" y="850790"/>
                </a:cubicBezTo>
                <a:lnTo>
                  <a:pt x="272827" y="842839"/>
                </a:lnTo>
                <a:cubicBezTo>
                  <a:pt x="264448" y="842635"/>
                  <a:pt x="257104" y="836920"/>
                  <a:pt x="248973" y="834887"/>
                </a:cubicBezTo>
                <a:lnTo>
                  <a:pt x="185362" y="818985"/>
                </a:lnTo>
                <a:cubicBezTo>
                  <a:pt x="100120" y="762156"/>
                  <a:pt x="229491" y="850657"/>
                  <a:pt x="137654" y="779228"/>
                </a:cubicBezTo>
                <a:cubicBezTo>
                  <a:pt x="122568" y="767494"/>
                  <a:pt x="89947" y="747423"/>
                  <a:pt x="89947" y="747423"/>
                </a:cubicBezTo>
                <a:cubicBezTo>
                  <a:pt x="72039" y="693705"/>
                  <a:pt x="96874" y="751932"/>
                  <a:pt x="58141" y="707666"/>
                </a:cubicBezTo>
                <a:cubicBezTo>
                  <a:pt x="45555" y="693283"/>
                  <a:pt x="26336" y="659959"/>
                  <a:pt x="26336" y="659959"/>
                </a:cubicBezTo>
                <a:lnTo>
                  <a:pt x="10434" y="612251"/>
                </a:lnTo>
                <a:lnTo>
                  <a:pt x="2482" y="588397"/>
                </a:lnTo>
                <a:cubicBezTo>
                  <a:pt x="4192" y="514867"/>
                  <a:pt x="-11145" y="324859"/>
                  <a:pt x="18385" y="206734"/>
                </a:cubicBezTo>
                <a:cubicBezTo>
                  <a:pt x="20418" y="198603"/>
                  <a:pt x="24034" y="190939"/>
                  <a:pt x="26336" y="182880"/>
                </a:cubicBezTo>
                <a:cubicBezTo>
                  <a:pt x="29338" y="172373"/>
                  <a:pt x="31147" y="161542"/>
                  <a:pt x="34287" y="151075"/>
                </a:cubicBezTo>
                <a:cubicBezTo>
                  <a:pt x="39104" y="135019"/>
                  <a:pt x="40892" y="117315"/>
                  <a:pt x="50190" y="103367"/>
                </a:cubicBezTo>
                <a:cubicBezTo>
                  <a:pt x="66269" y="79248"/>
                  <a:pt x="97898" y="40870"/>
                  <a:pt x="97898" y="7952"/>
                </a:cubicBezTo>
                <a:lnTo>
                  <a:pt x="97898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" name="Łącznik prosty ze strzałką 5"/>
          <p:cNvCxnSpPr/>
          <p:nvPr/>
        </p:nvCxnSpPr>
        <p:spPr>
          <a:xfrm flipV="1">
            <a:off x="1685677" y="5085184"/>
            <a:ext cx="3822427" cy="91407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6632"/>
            <a:ext cx="20859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9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9713"/>
            <a:ext cx="92964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214748" y="5589240"/>
            <a:ext cx="2347117" cy="52322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400" dirty="0" smtClean="0">
                <a:solidFill>
                  <a:schemeClr val="accent1">
                    <a:lumMod val="75000"/>
                  </a:schemeClr>
                </a:solidFill>
              </a:rPr>
              <a:t>wyślij zaproszenie ponownie*</a:t>
            </a:r>
          </a:p>
          <a:p>
            <a:pPr algn="ctr"/>
            <a:r>
              <a:rPr lang="pl-PL" sz="1400" i="1" dirty="0" smtClean="0"/>
              <a:t>(</a:t>
            </a:r>
            <a:r>
              <a:rPr lang="pl-PL" sz="1400" i="1" dirty="0" err="1" smtClean="0"/>
              <a:t>Resend</a:t>
            </a:r>
            <a:r>
              <a:rPr lang="pl-PL" sz="1400" i="1" dirty="0" smtClean="0"/>
              <a:t> </a:t>
            </a:r>
            <a:r>
              <a:rPr lang="pl-PL" sz="1400" i="1" dirty="0" err="1" smtClean="0"/>
              <a:t>invitation</a:t>
            </a:r>
            <a:r>
              <a:rPr lang="pl-PL" sz="1400" i="1" dirty="0" smtClean="0"/>
              <a:t>)</a:t>
            </a:r>
            <a:endParaRPr lang="pl-PL" sz="1400" i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026382" y="5587751"/>
            <a:ext cx="777777" cy="52322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400" dirty="0" smtClean="0">
                <a:solidFill>
                  <a:srgbClr val="FF0000"/>
                </a:solidFill>
              </a:rPr>
              <a:t>usuń*</a:t>
            </a:r>
          </a:p>
          <a:p>
            <a:r>
              <a:rPr lang="pl-PL" sz="1400" dirty="0" smtClean="0"/>
              <a:t>(</a:t>
            </a:r>
            <a:r>
              <a:rPr lang="pl-PL" sz="1400" i="1" dirty="0" err="1"/>
              <a:t>Cancel</a:t>
            </a:r>
            <a:r>
              <a:rPr lang="pl-PL" sz="1400" dirty="0" smtClean="0"/>
              <a:t>)</a:t>
            </a:r>
            <a:endParaRPr lang="pl-PL" sz="1400" dirty="0"/>
          </a:p>
        </p:txBody>
      </p:sp>
      <p:cxnSp>
        <p:nvCxnSpPr>
          <p:cNvPr id="7" name="Łącznik prosty ze strzałką 6"/>
          <p:cNvCxnSpPr>
            <a:stCxn id="4" idx="0"/>
          </p:cNvCxnSpPr>
          <p:nvPr/>
        </p:nvCxnSpPr>
        <p:spPr>
          <a:xfrm flipV="1">
            <a:off x="2388307" y="5013176"/>
            <a:ext cx="1031565" cy="5760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>
            <a:stCxn id="6" idx="0"/>
          </p:cNvCxnSpPr>
          <p:nvPr/>
        </p:nvCxnSpPr>
        <p:spPr>
          <a:xfrm flipH="1" flipV="1">
            <a:off x="3851920" y="5157192"/>
            <a:ext cx="563351" cy="43055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63940" y="6293802"/>
            <a:ext cx="342177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pl-PL" sz="1400" dirty="0" smtClean="0"/>
              <a:t>*tak długo jak uczestnik nie rozpocznie testu</a:t>
            </a:r>
            <a:endParaRPr lang="pl-PL" sz="1400" i="1" dirty="0"/>
          </a:p>
        </p:txBody>
      </p:sp>
      <p:sp>
        <p:nvSpPr>
          <p:cNvPr id="13" name="Webpage"/>
          <p:cNvSpPr>
            <a:spLocks noEditPoints="1" noChangeArrowheads="1"/>
          </p:cNvSpPr>
          <p:nvPr/>
        </p:nvSpPr>
        <p:spPr bwMode="auto">
          <a:xfrm>
            <a:off x="27215" y="0"/>
            <a:ext cx="968268" cy="1295570"/>
          </a:xfrm>
          <a:custGeom>
            <a:avLst/>
            <a:gdLst>
              <a:gd name="T0" fmla="*/ 5187 w 21600"/>
              <a:gd name="T1" fmla="*/ 21600 h 21600"/>
              <a:gd name="T2" fmla="*/ 0 w 21600"/>
              <a:gd name="T3" fmla="*/ 17509 h 21600"/>
              <a:gd name="T4" fmla="*/ 21600 w 21600"/>
              <a:gd name="T5" fmla="*/ 0 h 21600"/>
              <a:gd name="T6" fmla="*/ 0 w 21600"/>
              <a:gd name="T7" fmla="*/ 0 h 21600"/>
              <a:gd name="T8" fmla="*/ 10800 w 21600"/>
              <a:gd name="T9" fmla="*/ 0 h 21600"/>
              <a:gd name="T10" fmla="*/ 21600 w 21600"/>
              <a:gd name="T11" fmla="*/ 0 h 21600"/>
              <a:gd name="T12" fmla="*/ 21600 w 21600"/>
              <a:gd name="T13" fmla="*/ 10800 h 21600"/>
              <a:gd name="T14" fmla="*/ 21600 w 21600"/>
              <a:gd name="T15" fmla="*/ 21600 h 21600"/>
              <a:gd name="T16" fmla="*/ 10800 w 21600"/>
              <a:gd name="T17" fmla="*/ 21600 h 21600"/>
              <a:gd name="T18" fmla="*/ 0 w 21600"/>
              <a:gd name="T19" fmla="*/ 10800 h 21600"/>
              <a:gd name="T20" fmla="*/ 1955 w 21600"/>
              <a:gd name="T21" fmla="*/ 12829 h 21600"/>
              <a:gd name="T22" fmla="*/ 19814 w 21600"/>
              <a:gd name="T23" fmla="*/ 207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9184" y="949"/>
                </a:moveTo>
                <a:lnTo>
                  <a:pt x="9758" y="1309"/>
                </a:lnTo>
                <a:lnTo>
                  <a:pt x="11544" y="1292"/>
                </a:lnTo>
                <a:lnTo>
                  <a:pt x="12437" y="1292"/>
                </a:lnTo>
                <a:lnTo>
                  <a:pt x="13414" y="1161"/>
                </a:lnTo>
                <a:lnTo>
                  <a:pt x="13648" y="1243"/>
                </a:lnTo>
                <a:lnTo>
                  <a:pt x="13542" y="1390"/>
                </a:lnTo>
                <a:lnTo>
                  <a:pt x="13967" y="1849"/>
                </a:lnTo>
                <a:lnTo>
                  <a:pt x="14562" y="2520"/>
                </a:lnTo>
                <a:lnTo>
                  <a:pt x="14669" y="3223"/>
                </a:lnTo>
                <a:lnTo>
                  <a:pt x="14796" y="3518"/>
                </a:lnTo>
                <a:lnTo>
                  <a:pt x="15264" y="3665"/>
                </a:lnTo>
                <a:lnTo>
                  <a:pt x="15753" y="3518"/>
                </a:lnTo>
                <a:lnTo>
                  <a:pt x="15902" y="2978"/>
                </a:lnTo>
                <a:lnTo>
                  <a:pt x="16008" y="2323"/>
                </a:lnTo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 extrusionOk="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  <a:path w="21600" h="21600" extrusionOk="0">
                <a:moveTo>
                  <a:pt x="5591" y="10620"/>
                </a:moveTo>
                <a:lnTo>
                  <a:pt x="6122" y="10996"/>
                </a:lnTo>
                <a:lnTo>
                  <a:pt x="6696" y="11340"/>
                </a:lnTo>
                <a:lnTo>
                  <a:pt x="7313" y="11618"/>
                </a:lnTo>
                <a:lnTo>
                  <a:pt x="7972" y="11863"/>
                </a:lnTo>
                <a:lnTo>
                  <a:pt x="8652" y="12060"/>
                </a:lnTo>
                <a:lnTo>
                  <a:pt x="9396" y="12190"/>
                </a:lnTo>
                <a:lnTo>
                  <a:pt x="10119" y="12272"/>
                </a:lnTo>
                <a:lnTo>
                  <a:pt x="10906" y="12305"/>
                </a:lnTo>
                <a:lnTo>
                  <a:pt x="11650" y="12272"/>
                </a:lnTo>
                <a:lnTo>
                  <a:pt x="12373" y="12190"/>
                </a:lnTo>
                <a:lnTo>
                  <a:pt x="13117" y="12060"/>
                </a:lnTo>
                <a:lnTo>
                  <a:pt x="13797" y="11863"/>
                </a:lnTo>
                <a:lnTo>
                  <a:pt x="14456" y="11618"/>
                </a:lnTo>
                <a:lnTo>
                  <a:pt x="15073" y="11340"/>
                </a:lnTo>
                <a:lnTo>
                  <a:pt x="15647" y="11029"/>
                </a:lnTo>
                <a:lnTo>
                  <a:pt x="16178" y="10652"/>
                </a:lnTo>
                <a:lnTo>
                  <a:pt x="16667" y="10243"/>
                </a:lnTo>
                <a:lnTo>
                  <a:pt x="17071" y="9801"/>
                </a:lnTo>
                <a:lnTo>
                  <a:pt x="17475" y="9327"/>
                </a:lnTo>
                <a:lnTo>
                  <a:pt x="17815" y="8820"/>
                </a:lnTo>
                <a:lnTo>
                  <a:pt x="18049" y="8296"/>
                </a:lnTo>
                <a:lnTo>
                  <a:pt x="18262" y="7723"/>
                </a:lnTo>
                <a:lnTo>
                  <a:pt x="18347" y="7134"/>
                </a:lnTo>
                <a:lnTo>
                  <a:pt x="18389" y="6561"/>
                </a:lnTo>
                <a:lnTo>
                  <a:pt x="18347" y="5956"/>
                </a:lnTo>
                <a:lnTo>
                  <a:pt x="18262" y="5400"/>
                </a:lnTo>
                <a:lnTo>
                  <a:pt x="18049" y="4827"/>
                </a:lnTo>
                <a:lnTo>
                  <a:pt x="17815" y="4303"/>
                </a:lnTo>
                <a:lnTo>
                  <a:pt x="17475" y="3796"/>
                </a:lnTo>
                <a:lnTo>
                  <a:pt x="17114" y="3321"/>
                </a:lnTo>
                <a:lnTo>
                  <a:pt x="16710" y="2880"/>
                </a:lnTo>
                <a:lnTo>
                  <a:pt x="16221" y="2470"/>
                </a:lnTo>
                <a:lnTo>
                  <a:pt x="15689" y="2094"/>
                </a:lnTo>
                <a:lnTo>
                  <a:pt x="15115" y="1750"/>
                </a:lnTo>
                <a:lnTo>
                  <a:pt x="14499" y="1472"/>
                </a:lnTo>
                <a:lnTo>
                  <a:pt x="13797" y="1227"/>
                </a:lnTo>
                <a:lnTo>
                  <a:pt x="13117" y="1030"/>
                </a:lnTo>
                <a:lnTo>
                  <a:pt x="12415" y="883"/>
                </a:lnTo>
                <a:lnTo>
                  <a:pt x="11650" y="818"/>
                </a:lnTo>
                <a:lnTo>
                  <a:pt x="10906" y="785"/>
                </a:lnTo>
                <a:lnTo>
                  <a:pt x="10119" y="818"/>
                </a:lnTo>
                <a:lnTo>
                  <a:pt x="9396" y="883"/>
                </a:lnTo>
                <a:lnTo>
                  <a:pt x="8652" y="1030"/>
                </a:lnTo>
                <a:lnTo>
                  <a:pt x="8014" y="1227"/>
                </a:lnTo>
                <a:lnTo>
                  <a:pt x="7355" y="1440"/>
                </a:lnTo>
                <a:lnTo>
                  <a:pt x="6739" y="1750"/>
                </a:lnTo>
                <a:lnTo>
                  <a:pt x="6122" y="2061"/>
                </a:lnTo>
                <a:lnTo>
                  <a:pt x="5591" y="2438"/>
                </a:lnTo>
                <a:lnTo>
                  <a:pt x="5102" y="2847"/>
                </a:lnTo>
                <a:lnTo>
                  <a:pt x="4698" y="3289"/>
                </a:lnTo>
                <a:lnTo>
                  <a:pt x="4294" y="3763"/>
                </a:lnTo>
                <a:lnTo>
                  <a:pt x="3996" y="4270"/>
                </a:lnTo>
                <a:lnTo>
                  <a:pt x="3720" y="4794"/>
                </a:lnTo>
                <a:lnTo>
                  <a:pt x="3550" y="5367"/>
                </a:lnTo>
                <a:lnTo>
                  <a:pt x="3422" y="5956"/>
                </a:lnTo>
                <a:lnTo>
                  <a:pt x="3380" y="6561"/>
                </a:lnTo>
                <a:lnTo>
                  <a:pt x="3422" y="7134"/>
                </a:lnTo>
                <a:lnTo>
                  <a:pt x="3550" y="7690"/>
                </a:lnTo>
                <a:lnTo>
                  <a:pt x="3720" y="8263"/>
                </a:lnTo>
                <a:lnTo>
                  <a:pt x="3954" y="8787"/>
                </a:lnTo>
                <a:lnTo>
                  <a:pt x="4294" y="9294"/>
                </a:lnTo>
                <a:lnTo>
                  <a:pt x="4655" y="9769"/>
                </a:lnTo>
                <a:lnTo>
                  <a:pt x="5102" y="10210"/>
                </a:lnTo>
                <a:lnTo>
                  <a:pt x="5591" y="10620"/>
                </a:lnTo>
                <a:close/>
              </a:path>
              <a:path w="21600" h="21600" extrusionOk="0">
                <a:moveTo>
                  <a:pt x="3401" y="6021"/>
                </a:moveTo>
                <a:lnTo>
                  <a:pt x="4039" y="5530"/>
                </a:lnTo>
                <a:lnTo>
                  <a:pt x="4294" y="4892"/>
                </a:lnTo>
                <a:lnTo>
                  <a:pt x="4677" y="4156"/>
                </a:lnTo>
                <a:lnTo>
                  <a:pt x="5166" y="3763"/>
                </a:lnTo>
                <a:lnTo>
                  <a:pt x="5378" y="3354"/>
                </a:lnTo>
                <a:lnTo>
                  <a:pt x="5293" y="2732"/>
                </a:lnTo>
                <a:moveTo>
                  <a:pt x="3507" y="7380"/>
                </a:moveTo>
                <a:lnTo>
                  <a:pt x="3890" y="7200"/>
                </a:lnTo>
                <a:lnTo>
                  <a:pt x="4103" y="7249"/>
                </a:lnTo>
                <a:lnTo>
                  <a:pt x="4400" y="7527"/>
                </a:lnTo>
                <a:lnTo>
                  <a:pt x="4719" y="7674"/>
                </a:lnTo>
                <a:lnTo>
                  <a:pt x="5293" y="7641"/>
                </a:lnTo>
                <a:lnTo>
                  <a:pt x="5740" y="7543"/>
                </a:lnTo>
                <a:lnTo>
                  <a:pt x="6144" y="7543"/>
                </a:lnTo>
                <a:lnTo>
                  <a:pt x="6526" y="7821"/>
                </a:lnTo>
                <a:lnTo>
                  <a:pt x="6569" y="8312"/>
                </a:lnTo>
                <a:lnTo>
                  <a:pt x="6059" y="8852"/>
                </a:lnTo>
                <a:lnTo>
                  <a:pt x="5803" y="8967"/>
                </a:lnTo>
                <a:lnTo>
                  <a:pt x="5803" y="9147"/>
                </a:lnTo>
                <a:lnTo>
                  <a:pt x="5421" y="9294"/>
                </a:lnTo>
                <a:lnTo>
                  <a:pt x="4868" y="9163"/>
                </a:lnTo>
                <a:lnTo>
                  <a:pt x="4337" y="9049"/>
                </a:lnTo>
                <a:lnTo>
                  <a:pt x="4081" y="9000"/>
                </a:lnTo>
                <a:moveTo>
                  <a:pt x="14988" y="11372"/>
                </a:moveTo>
                <a:lnTo>
                  <a:pt x="15115" y="10865"/>
                </a:lnTo>
                <a:lnTo>
                  <a:pt x="16072" y="10096"/>
                </a:lnTo>
                <a:lnTo>
                  <a:pt x="16455" y="9605"/>
                </a:lnTo>
                <a:lnTo>
                  <a:pt x="16455" y="8329"/>
                </a:lnTo>
                <a:lnTo>
                  <a:pt x="17156" y="7969"/>
                </a:lnTo>
                <a:lnTo>
                  <a:pt x="17879" y="7870"/>
                </a:lnTo>
                <a:lnTo>
                  <a:pt x="18177" y="7821"/>
                </a:lnTo>
                <a:moveTo>
                  <a:pt x="18368" y="6840"/>
                </a:moveTo>
                <a:lnTo>
                  <a:pt x="18049" y="6610"/>
                </a:lnTo>
                <a:lnTo>
                  <a:pt x="17411" y="6512"/>
                </a:lnTo>
                <a:lnTo>
                  <a:pt x="16859" y="6545"/>
                </a:lnTo>
                <a:lnTo>
                  <a:pt x="16603" y="6201"/>
                </a:lnTo>
                <a:lnTo>
                  <a:pt x="16731" y="5874"/>
                </a:lnTo>
                <a:lnTo>
                  <a:pt x="17241" y="5465"/>
                </a:lnTo>
                <a:lnTo>
                  <a:pt x="17858" y="5236"/>
                </a:lnTo>
                <a:lnTo>
                  <a:pt x="18007" y="5089"/>
                </a:lnTo>
                <a:lnTo>
                  <a:pt x="18049" y="4892"/>
                </a:lnTo>
                <a:moveTo>
                  <a:pt x="8100" y="1260"/>
                </a:moveTo>
                <a:cubicBezTo>
                  <a:pt x="8333" y="1276"/>
                  <a:pt x="8206" y="1554"/>
                  <a:pt x="8695" y="1652"/>
                </a:cubicBezTo>
                <a:cubicBezTo>
                  <a:pt x="9184" y="1750"/>
                  <a:pt x="10481" y="1685"/>
                  <a:pt x="10991" y="1881"/>
                </a:cubicBezTo>
                <a:cubicBezTo>
                  <a:pt x="11501" y="2078"/>
                  <a:pt x="11629" y="2503"/>
                  <a:pt x="11799" y="2830"/>
                </a:cubicBezTo>
                <a:cubicBezTo>
                  <a:pt x="11969" y="3158"/>
                  <a:pt x="11905" y="3910"/>
                  <a:pt x="12054" y="3894"/>
                </a:cubicBezTo>
                <a:cubicBezTo>
                  <a:pt x="12203" y="3878"/>
                  <a:pt x="12351" y="2880"/>
                  <a:pt x="12649" y="2683"/>
                </a:cubicBezTo>
                <a:cubicBezTo>
                  <a:pt x="12947" y="2487"/>
                  <a:pt x="13670" y="2536"/>
                  <a:pt x="13840" y="2683"/>
                </a:cubicBezTo>
                <a:cubicBezTo>
                  <a:pt x="14010" y="2830"/>
                  <a:pt x="13733" y="3370"/>
                  <a:pt x="13648" y="3616"/>
                </a:cubicBezTo>
                <a:cubicBezTo>
                  <a:pt x="13563" y="3861"/>
                  <a:pt x="13457" y="4058"/>
                  <a:pt x="13351" y="4156"/>
                </a:cubicBezTo>
                <a:cubicBezTo>
                  <a:pt x="13244" y="4254"/>
                  <a:pt x="13096" y="4221"/>
                  <a:pt x="12947" y="4254"/>
                </a:cubicBezTo>
                <a:cubicBezTo>
                  <a:pt x="12777" y="4303"/>
                  <a:pt x="12585" y="4369"/>
                  <a:pt x="12394" y="4401"/>
                </a:cubicBezTo>
                <a:cubicBezTo>
                  <a:pt x="12139" y="4500"/>
                  <a:pt x="12054" y="4614"/>
                  <a:pt x="11862" y="4647"/>
                </a:cubicBezTo>
                <a:cubicBezTo>
                  <a:pt x="11650" y="4761"/>
                  <a:pt x="11671" y="4680"/>
                  <a:pt x="11437" y="4778"/>
                </a:cubicBezTo>
                <a:cubicBezTo>
                  <a:pt x="11352" y="4827"/>
                  <a:pt x="11225" y="4974"/>
                  <a:pt x="11246" y="5072"/>
                </a:cubicBezTo>
                <a:cubicBezTo>
                  <a:pt x="11225" y="5154"/>
                  <a:pt x="11267" y="5220"/>
                  <a:pt x="11310" y="5269"/>
                </a:cubicBezTo>
                <a:cubicBezTo>
                  <a:pt x="11352" y="5318"/>
                  <a:pt x="11480" y="5383"/>
                  <a:pt x="11565" y="5416"/>
                </a:cubicBezTo>
                <a:cubicBezTo>
                  <a:pt x="11629" y="5400"/>
                  <a:pt x="11820" y="5465"/>
                  <a:pt x="11862" y="5432"/>
                </a:cubicBezTo>
                <a:cubicBezTo>
                  <a:pt x="11905" y="5416"/>
                  <a:pt x="11926" y="5269"/>
                  <a:pt x="11884" y="5236"/>
                </a:cubicBezTo>
                <a:cubicBezTo>
                  <a:pt x="11841" y="5203"/>
                  <a:pt x="11629" y="5269"/>
                  <a:pt x="11565" y="5220"/>
                </a:cubicBezTo>
                <a:cubicBezTo>
                  <a:pt x="11480" y="5187"/>
                  <a:pt x="11459" y="5040"/>
                  <a:pt x="11480" y="4974"/>
                </a:cubicBezTo>
                <a:cubicBezTo>
                  <a:pt x="11501" y="4909"/>
                  <a:pt x="11607" y="4860"/>
                  <a:pt x="11692" y="4843"/>
                </a:cubicBezTo>
                <a:cubicBezTo>
                  <a:pt x="11905" y="4876"/>
                  <a:pt x="11820" y="4876"/>
                  <a:pt x="12054" y="4876"/>
                </a:cubicBezTo>
                <a:cubicBezTo>
                  <a:pt x="12075" y="5040"/>
                  <a:pt x="12096" y="5269"/>
                  <a:pt x="12139" y="5416"/>
                </a:cubicBezTo>
                <a:cubicBezTo>
                  <a:pt x="12160" y="5465"/>
                  <a:pt x="12330" y="5465"/>
                  <a:pt x="12373" y="5416"/>
                </a:cubicBezTo>
                <a:cubicBezTo>
                  <a:pt x="12415" y="5367"/>
                  <a:pt x="12330" y="4974"/>
                  <a:pt x="12394" y="4892"/>
                </a:cubicBezTo>
                <a:cubicBezTo>
                  <a:pt x="12458" y="4810"/>
                  <a:pt x="12692" y="4925"/>
                  <a:pt x="12755" y="4892"/>
                </a:cubicBezTo>
                <a:cubicBezTo>
                  <a:pt x="12798" y="4860"/>
                  <a:pt x="12840" y="4761"/>
                  <a:pt x="12755" y="4729"/>
                </a:cubicBezTo>
                <a:cubicBezTo>
                  <a:pt x="12670" y="4696"/>
                  <a:pt x="12118" y="4745"/>
                  <a:pt x="12203" y="4696"/>
                </a:cubicBezTo>
                <a:cubicBezTo>
                  <a:pt x="12543" y="4549"/>
                  <a:pt x="12819" y="4434"/>
                  <a:pt x="13266" y="4401"/>
                </a:cubicBezTo>
                <a:cubicBezTo>
                  <a:pt x="13436" y="4385"/>
                  <a:pt x="13585" y="4500"/>
                  <a:pt x="13776" y="4532"/>
                </a:cubicBezTo>
                <a:cubicBezTo>
                  <a:pt x="13967" y="4630"/>
                  <a:pt x="13861" y="4843"/>
                  <a:pt x="13712" y="4925"/>
                </a:cubicBezTo>
                <a:cubicBezTo>
                  <a:pt x="13648" y="5023"/>
                  <a:pt x="13521" y="5121"/>
                  <a:pt x="13414" y="5187"/>
                </a:cubicBezTo>
                <a:cubicBezTo>
                  <a:pt x="13351" y="5285"/>
                  <a:pt x="13287" y="5334"/>
                  <a:pt x="13159" y="5383"/>
                </a:cubicBezTo>
                <a:cubicBezTo>
                  <a:pt x="13117" y="5563"/>
                  <a:pt x="12862" y="5743"/>
                  <a:pt x="12649" y="5809"/>
                </a:cubicBezTo>
                <a:cubicBezTo>
                  <a:pt x="12543" y="5907"/>
                  <a:pt x="12437" y="5940"/>
                  <a:pt x="12309" y="6005"/>
                </a:cubicBezTo>
                <a:cubicBezTo>
                  <a:pt x="12245" y="6120"/>
                  <a:pt x="12139" y="6185"/>
                  <a:pt x="12075" y="6300"/>
                </a:cubicBezTo>
                <a:cubicBezTo>
                  <a:pt x="12118" y="6561"/>
                  <a:pt x="12075" y="6643"/>
                  <a:pt x="12373" y="6741"/>
                </a:cubicBezTo>
                <a:cubicBezTo>
                  <a:pt x="12500" y="6840"/>
                  <a:pt x="12522" y="6970"/>
                  <a:pt x="12330" y="7036"/>
                </a:cubicBezTo>
                <a:cubicBezTo>
                  <a:pt x="12011" y="6987"/>
                  <a:pt x="12033" y="6823"/>
                  <a:pt x="11799" y="6692"/>
                </a:cubicBezTo>
                <a:cubicBezTo>
                  <a:pt x="11714" y="6529"/>
                  <a:pt x="11459" y="6430"/>
                  <a:pt x="11246" y="6398"/>
                </a:cubicBezTo>
                <a:cubicBezTo>
                  <a:pt x="11076" y="6332"/>
                  <a:pt x="11182" y="6365"/>
                  <a:pt x="10906" y="6365"/>
                </a:cubicBezTo>
                <a:cubicBezTo>
                  <a:pt x="10608" y="6512"/>
                  <a:pt x="10544" y="7347"/>
                  <a:pt x="11246" y="7478"/>
                </a:cubicBezTo>
                <a:cubicBezTo>
                  <a:pt x="12394" y="7429"/>
                  <a:pt x="13329" y="7772"/>
                  <a:pt x="13733" y="7985"/>
                </a:cubicBezTo>
                <a:cubicBezTo>
                  <a:pt x="13840" y="8410"/>
                  <a:pt x="13329" y="8901"/>
                  <a:pt x="12500" y="9343"/>
                </a:cubicBezTo>
                <a:cubicBezTo>
                  <a:pt x="11629" y="9736"/>
                  <a:pt x="11480" y="10194"/>
                  <a:pt x="11246" y="10980"/>
                </a:cubicBezTo>
                <a:cubicBezTo>
                  <a:pt x="10991" y="11372"/>
                  <a:pt x="10481" y="10930"/>
                  <a:pt x="10289" y="10096"/>
                </a:cubicBezTo>
                <a:cubicBezTo>
                  <a:pt x="10140" y="9196"/>
                  <a:pt x="9907" y="8165"/>
                  <a:pt x="10459" y="7576"/>
                </a:cubicBezTo>
                <a:cubicBezTo>
                  <a:pt x="9375" y="6790"/>
                  <a:pt x="9269" y="6070"/>
                  <a:pt x="9056" y="6218"/>
                </a:cubicBezTo>
                <a:cubicBezTo>
                  <a:pt x="9205" y="6987"/>
                  <a:pt x="8929" y="6660"/>
                  <a:pt x="8737" y="6021"/>
                </a:cubicBezTo>
                <a:cubicBezTo>
                  <a:pt x="8822" y="5023"/>
                  <a:pt x="8610" y="4385"/>
                  <a:pt x="8440" y="3550"/>
                </a:cubicBezTo>
                <a:lnTo>
                  <a:pt x="7844" y="2290"/>
                </a:lnTo>
                <a:lnTo>
                  <a:pt x="6654" y="1849"/>
                </a:lnTo>
              </a:path>
            </a:pathLst>
          </a:custGeom>
          <a:solidFill>
            <a:srgbClr val="D8EBB3">
              <a:alpha val="2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1763688" y="437552"/>
            <a:ext cx="721704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1600" dirty="0" smtClean="0"/>
              <a:t>Jeżeli uczestnik nie rozpocznie kursu w ciągu </a:t>
            </a:r>
            <a:r>
              <a:rPr lang="pl-PL" sz="1600" b="1" dirty="0" smtClean="0"/>
              <a:t>30 dni </a:t>
            </a:r>
            <a:r>
              <a:rPr lang="pl-PL" sz="1600" dirty="0" smtClean="0"/>
              <a:t>od otrzymania zaproszenia, </a:t>
            </a:r>
          </a:p>
          <a:p>
            <a:r>
              <a:rPr lang="pl-PL" sz="1600" dirty="0" smtClean="0"/>
              <a:t>licencja automatycznie wraca do puli niewykorzystanych  licencji.  </a:t>
            </a:r>
          </a:p>
          <a:p>
            <a:r>
              <a:rPr lang="pl-PL" sz="1600" dirty="0" smtClean="0"/>
              <a:t>Uczestnicy, których licencje wygasły, pojawią się także w zakładce „</a:t>
            </a:r>
            <a:r>
              <a:rPr lang="pl-PL" sz="1600" dirty="0" err="1" smtClean="0"/>
              <a:t>Expired</a:t>
            </a:r>
            <a:r>
              <a:rPr lang="pl-PL" sz="1600" dirty="0" smtClean="0"/>
              <a:t> </a:t>
            </a:r>
            <a:r>
              <a:rPr lang="pl-PL" sz="1600" dirty="0" err="1" smtClean="0"/>
              <a:t>Licences</a:t>
            </a:r>
            <a:r>
              <a:rPr lang="pl-PL" sz="1600" dirty="0" smtClean="0"/>
              <a:t>”.</a:t>
            </a:r>
            <a:endParaRPr lang="pl-PL" sz="1600" dirty="0"/>
          </a:p>
        </p:txBody>
      </p:sp>
      <p:pic>
        <p:nvPicPr>
          <p:cNvPr id="15" name="Picture 10" descr="C:\Users\mturek\AppData\Local\Microsoft\Windows\Temporary Internet Files\Content.IE5\962RKX3F\Exclamation_mark_red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90" y="77512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54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2388"/>
            <a:ext cx="8639175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1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27" y="116632"/>
            <a:ext cx="8233922" cy="398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51520" y="339309"/>
            <a:ext cx="4425570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Licence</a:t>
            </a:r>
            <a:r>
              <a:rPr lang="pl-PL" b="1" dirty="0" smtClean="0"/>
              <a:t> </a:t>
            </a:r>
            <a:r>
              <a:rPr lang="pl-PL" b="1" dirty="0" err="1" smtClean="0"/>
              <a:t>Usage</a:t>
            </a:r>
            <a:r>
              <a:rPr lang="pl-PL" b="1" dirty="0" smtClean="0"/>
              <a:t> per </a:t>
            </a:r>
            <a:r>
              <a:rPr lang="pl-PL" b="1" dirty="0" err="1" smtClean="0"/>
              <a:t>Participant</a:t>
            </a:r>
            <a:r>
              <a:rPr lang="pl-PL" b="1" dirty="0" smtClean="0"/>
              <a:t> </a:t>
            </a:r>
            <a:r>
              <a:rPr lang="pl-PL" dirty="0" smtClean="0"/>
              <a:t>(pola)</a:t>
            </a:r>
          </a:p>
          <a:p>
            <a:endParaRPr lang="pl-PL" b="1" dirty="0" smtClean="0"/>
          </a:p>
          <a:p>
            <a:pPr marL="285750" indent="-285750">
              <a:buFontTx/>
              <a:buChar char="-"/>
            </a:pPr>
            <a:r>
              <a:rPr lang="pl-PL" dirty="0" smtClean="0"/>
              <a:t>informacje dot. projektu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imię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nazwisko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e-mail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data wysłania zaproszenia – test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data wygaśnięcia dostępu do testu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typ mobilności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wynik 1. testu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data wykonania 1. testu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wynik 2. testu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data wykonania 2. testu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data rozpoczęcia mobilności (edytowalna)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data zakończenia mobilności (edytowalna)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długość mobilności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język stażu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licencja na kurs (tak/nie)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lokalny język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data udostępnienia licencji na kurs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pierwsze logowanie do kursu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czas spędzony na platformie</a:t>
            </a:r>
            <a:endParaRPr lang="pl-P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53136"/>
            <a:ext cx="9334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mturek\AppData\Local\Microsoft\Windows\Temporary Internet Files\Content.IE5\962RKX3F\Exclamation_mark_red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340" y="4623930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29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073467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1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82" y="2982818"/>
            <a:ext cx="9101186" cy="387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1957"/>
            <a:ext cx="6461460" cy="253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Łącznik prosty ze strzałką 4"/>
          <p:cNvCxnSpPr/>
          <p:nvPr/>
        </p:nvCxnSpPr>
        <p:spPr>
          <a:xfrm flipH="1">
            <a:off x="1691680" y="2348880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5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3"/>
          <p:cNvSpPr/>
          <p:nvPr/>
        </p:nvSpPr>
        <p:spPr>
          <a:xfrm>
            <a:off x="948740" y="1893972"/>
            <a:ext cx="45720" cy="457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Elipsa 6"/>
          <p:cNvSpPr/>
          <p:nvPr/>
        </p:nvSpPr>
        <p:spPr>
          <a:xfrm>
            <a:off x="948740" y="2348880"/>
            <a:ext cx="45720" cy="457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948740" y="2564904"/>
            <a:ext cx="45720" cy="457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950325" y="2780928"/>
            <a:ext cx="45720" cy="457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Elipsa 9"/>
          <p:cNvSpPr/>
          <p:nvPr/>
        </p:nvSpPr>
        <p:spPr>
          <a:xfrm>
            <a:off x="950325" y="3212976"/>
            <a:ext cx="45720" cy="457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Elipsa 10"/>
          <p:cNvSpPr/>
          <p:nvPr/>
        </p:nvSpPr>
        <p:spPr>
          <a:xfrm>
            <a:off x="977518" y="3645024"/>
            <a:ext cx="45720" cy="457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7026825"/>
              </p:ext>
            </p:extLst>
          </p:nvPr>
        </p:nvGraphicFramePr>
        <p:xfrm>
          <a:off x="-280470" y="0"/>
          <a:ext cx="9704940" cy="6858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3" imgW="8019977" imgH="5667300" progId="AcroExch.Document.DC">
                  <p:embed/>
                </p:oleObj>
              </mc:Choice>
              <mc:Fallback>
                <p:oleObj name="Acrobat Document" r:id="rId3" imgW="8019977" imgH="56673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80470" y="0"/>
                        <a:ext cx="9704940" cy="6858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838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611560" y="188639"/>
            <a:ext cx="7886700" cy="831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 smtClean="0"/>
              <a:t>Erasmus+ OLS:</a:t>
            </a:r>
            <a:r>
              <a:rPr lang="pl-PL" sz="3600" b="1" dirty="0" smtClean="0">
                <a:solidFill>
                  <a:schemeClr val="bg1"/>
                </a:solidFill>
              </a:rPr>
              <a:t> uczeń</a:t>
            </a:r>
            <a:endParaRPr lang="pl-PL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8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605"/>
            <a:ext cx="7969250" cy="687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04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5" y="1131975"/>
            <a:ext cx="9051676" cy="463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9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82141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190"/>
            <a:ext cx="8605116" cy="31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" y="3376540"/>
            <a:ext cx="8640960" cy="314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6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5904656" cy="34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23528" y="2204864"/>
            <a:ext cx="130837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endParaRPr lang="pl-PL" sz="1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&amp; Drink</a:t>
            </a:r>
          </a:p>
          <a:p>
            <a:r>
              <a:rPr lang="pl-PL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</a:t>
            </a:r>
            <a:r>
              <a:rPr lang="pl-PL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l-PL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Home</a:t>
            </a:r>
          </a:p>
          <a:p>
            <a:r>
              <a:rPr lang="pl-PL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</a:p>
          <a:p>
            <a:r>
              <a:rPr lang="pl-PL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</a:t>
            </a:r>
            <a:endParaRPr lang="pl-PL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464496" cy="697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13"/>
            <a:ext cx="2304256" cy="189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olny kształt 4"/>
          <p:cNvSpPr/>
          <p:nvPr/>
        </p:nvSpPr>
        <p:spPr>
          <a:xfrm>
            <a:off x="-42530" y="1116419"/>
            <a:ext cx="861244" cy="765544"/>
          </a:xfrm>
          <a:custGeom>
            <a:avLst/>
            <a:gdLst>
              <a:gd name="connsiteX0" fmla="*/ 669851 w 861244"/>
              <a:gd name="connsiteY0" fmla="*/ 53162 h 765544"/>
              <a:gd name="connsiteX1" fmla="*/ 584790 w 861244"/>
              <a:gd name="connsiteY1" fmla="*/ 21265 h 765544"/>
              <a:gd name="connsiteX2" fmla="*/ 542260 w 861244"/>
              <a:gd name="connsiteY2" fmla="*/ 10632 h 765544"/>
              <a:gd name="connsiteX3" fmla="*/ 457200 w 861244"/>
              <a:gd name="connsiteY3" fmla="*/ 0 h 765544"/>
              <a:gd name="connsiteX4" fmla="*/ 202018 w 861244"/>
              <a:gd name="connsiteY4" fmla="*/ 10632 h 765544"/>
              <a:gd name="connsiteX5" fmla="*/ 127590 w 861244"/>
              <a:gd name="connsiteY5" fmla="*/ 31897 h 765544"/>
              <a:gd name="connsiteX6" fmla="*/ 21265 w 861244"/>
              <a:gd name="connsiteY6" fmla="*/ 138223 h 765544"/>
              <a:gd name="connsiteX7" fmla="*/ 0 w 861244"/>
              <a:gd name="connsiteY7" fmla="*/ 202018 h 765544"/>
              <a:gd name="connsiteX8" fmla="*/ 10632 w 861244"/>
              <a:gd name="connsiteY8" fmla="*/ 393404 h 765544"/>
              <a:gd name="connsiteX9" fmla="*/ 21265 w 861244"/>
              <a:gd name="connsiteY9" fmla="*/ 425302 h 765544"/>
              <a:gd name="connsiteX10" fmla="*/ 42530 w 861244"/>
              <a:gd name="connsiteY10" fmla="*/ 510362 h 765544"/>
              <a:gd name="connsiteX11" fmla="*/ 74428 w 861244"/>
              <a:gd name="connsiteY11" fmla="*/ 531628 h 765544"/>
              <a:gd name="connsiteX12" fmla="*/ 85060 w 861244"/>
              <a:gd name="connsiteY12" fmla="*/ 574158 h 765544"/>
              <a:gd name="connsiteX13" fmla="*/ 148856 w 861244"/>
              <a:gd name="connsiteY13" fmla="*/ 627321 h 765544"/>
              <a:gd name="connsiteX14" fmla="*/ 212651 w 861244"/>
              <a:gd name="connsiteY14" fmla="*/ 691116 h 765544"/>
              <a:gd name="connsiteX15" fmla="*/ 233916 w 861244"/>
              <a:gd name="connsiteY15" fmla="*/ 723014 h 765544"/>
              <a:gd name="connsiteX16" fmla="*/ 265814 w 861244"/>
              <a:gd name="connsiteY16" fmla="*/ 744279 h 765544"/>
              <a:gd name="connsiteX17" fmla="*/ 329609 w 861244"/>
              <a:gd name="connsiteY17" fmla="*/ 765544 h 765544"/>
              <a:gd name="connsiteX18" fmla="*/ 489097 w 861244"/>
              <a:gd name="connsiteY18" fmla="*/ 754911 h 765544"/>
              <a:gd name="connsiteX19" fmla="*/ 552893 w 861244"/>
              <a:gd name="connsiteY19" fmla="*/ 712381 h 765544"/>
              <a:gd name="connsiteX20" fmla="*/ 606056 w 861244"/>
              <a:gd name="connsiteY20" fmla="*/ 648586 h 765544"/>
              <a:gd name="connsiteX21" fmla="*/ 637953 w 861244"/>
              <a:gd name="connsiteY21" fmla="*/ 627321 h 765544"/>
              <a:gd name="connsiteX22" fmla="*/ 733646 w 861244"/>
              <a:gd name="connsiteY22" fmla="*/ 542260 h 765544"/>
              <a:gd name="connsiteX23" fmla="*/ 765544 w 861244"/>
              <a:gd name="connsiteY23" fmla="*/ 467832 h 765544"/>
              <a:gd name="connsiteX24" fmla="*/ 808074 w 861244"/>
              <a:gd name="connsiteY24" fmla="*/ 393404 h 765544"/>
              <a:gd name="connsiteX25" fmla="*/ 850604 w 861244"/>
              <a:gd name="connsiteY25" fmla="*/ 297711 h 765544"/>
              <a:gd name="connsiteX26" fmla="*/ 861237 w 861244"/>
              <a:gd name="connsiteY26" fmla="*/ 244548 h 765544"/>
              <a:gd name="connsiteX27" fmla="*/ 850604 w 861244"/>
              <a:gd name="connsiteY27" fmla="*/ 63795 h 765544"/>
              <a:gd name="connsiteX28" fmla="*/ 818707 w 861244"/>
              <a:gd name="connsiteY28" fmla="*/ 21265 h 765544"/>
              <a:gd name="connsiteX29" fmla="*/ 786809 w 861244"/>
              <a:gd name="connsiteY29" fmla="*/ 10632 h 765544"/>
              <a:gd name="connsiteX30" fmla="*/ 669851 w 861244"/>
              <a:gd name="connsiteY30" fmla="*/ 53162 h 76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61244" h="765544">
                <a:moveTo>
                  <a:pt x="669851" y="53162"/>
                </a:moveTo>
                <a:cubicBezTo>
                  <a:pt x="636181" y="54934"/>
                  <a:pt x="613967" y="29601"/>
                  <a:pt x="584790" y="21265"/>
                </a:cubicBezTo>
                <a:cubicBezTo>
                  <a:pt x="570739" y="17251"/>
                  <a:pt x="556674" y="13034"/>
                  <a:pt x="542260" y="10632"/>
                </a:cubicBezTo>
                <a:cubicBezTo>
                  <a:pt x="514075" y="5934"/>
                  <a:pt x="485553" y="3544"/>
                  <a:pt x="457200" y="0"/>
                </a:cubicBezTo>
                <a:cubicBezTo>
                  <a:pt x="372139" y="3544"/>
                  <a:pt x="286936" y="4566"/>
                  <a:pt x="202018" y="10632"/>
                </a:cubicBezTo>
                <a:cubicBezTo>
                  <a:pt x="185031" y="11845"/>
                  <a:pt x="145421" y="25954"/>
                  <a:pt x="127590" y="31897"/>
                </a:cubicBezTo>
                <a:cubicBezTo>
                  <a:pt x="78985" y="64301"/>
                  <a:pt x="41517" y="77466"/>
                  <a:pt x="21265" y="138223"/>
                </a:cubicBezTo>
                <a:lnTo>
                  <a:pt x="0" y="202018"/>
                </a:lnTo>
                <a:cubicBezTo>
                  <a:pt x="3544" y="265813"/>
                  <a:pt x="4574" y="329798"/>
                  <a:pt x="10632" y="393404"/>
                </a:cubicBezTo>
                <a:cubicBezTo>
                  <a:pt x="11695" y="404561"/>
                  <a:pt x="18316" y="414489"/>
                  <a:pt x="21265" y="425302"/>
                </a:cubicBezTo>
                <a:cubicBezTo>
                  <a:pt x="28955" y="453498"/>
                  <a:pt x="18213" y="494150"/>
                  <a:pt x="42530" y="510362"/>
                </a:cubicBezTo>
                <a:lnTo>
                  <a:pt x="74428" y="531628"/>
                </a:lnTo>
                <a:cubicBezTo>
                  <a:pt x="77972" y="545805"/>
                  <a:pt x="77810" y="561470"/>
                  <a:pt x="85060" y="574158"/>
                </a:cubicBezTo>
                <a:cubicBezTo>
                  <a:pt x="103825" y="606996"/>
                  <a:pt x="123288" y="604594"/>
                  <a:pt x="148856" y="627321"/>
                </a:cubicBezTo>
                <a:cubicBezTo>
                  <a:pt x="171333" y="647301"/>
                  <a:pt x="195970" y="666093"/>
                  <a:pt x="212651" y="691116"/>
                </a:cubicBezTo>
                <a:cubicBezTo>
                  <a:pt x="219739" y="701749"/>
                  <a:pt x="224880" y="713978"/>
                  <a:pt x="233916" y="723014"/>
                </a:cubicBezTo>
                <a:cubicBezTo>
                  <a:pt x="242952" y="732050"/>
                  <a:pt x="254137" y="739089"/>
                  <a:pt x="265814" y="744279"/>
                </a:cubicBezTo>
                <a:cubicBezTo>
                  <a:pt x="286297" y="753383"/>
                  <a:pt x="329609" y="765544"/>
                  <a:pt x="329609" y="765544"/>
                </a:cubicBezTo>
                <a:cubicBezTo>
                  <a:pt x="382772" y="762000"/>
                  <a:pt x="437265" y="767252"/>
                  <a:pt x="489097" y="754911"/>
                </a:cubicBezTo>
                <a:cubicBezTo>
                  <a:pt x="513960" y="748991"/>
                  <a:pt x="552893" y="712381"/>
                  <a:pt x="552893" y="712381"/>
                </a:cubicBezTo>
                <a:cubicBezTo>
                  <a:pt x="568407" y="691696"/>
                  <a:pt x="584930" y="665487"/>
                  <a:pt x="606056" y="648586"/>
                </a:cubicBezTo>
                <a:cubicBezTo>
                  <a:pt x="616034" y="640603"/>
                  <a:pt x="628402" y="635811"/>
                  <a:pt x="637953" y="627321"/>
                </a:cubicBezTo>
                <a:cubicBezTo>
                  <a:pt x="747200" y="530212"/>
                  <a:pt x="661253" y="590522"/>
                  <a:pt x="733646" y="542260"/>
                </a:cubicBezTo>
                <a:cubicBezTo>
                  <a:pt x="745575" y="506474"/>
                  <a:pt x="744522" y="504620"/>
                  <a:pt x="765544" y="467832"/>
                </a:cubicBezTo>
                <a:cubicBezTo>
                  <a:pt x="791118" y="423077"/>
                  <a:pt x="786655" y="446953"/>
                  <a:pt x="808074" y="393404"/>
                </a:cubicBezTo>
                <a:cubicBezTo>
                  <a:pt x="846033" y="298506"/>
                  <a:pt x="809692" y="359080"/>
                  <a:pt x="850604" y="297711"/>
                </a:cubicBezTo>
                <a:cubicBezTo>
                  <a:pt x="854148" y="279990"/>
                  <a:pt x="861237" y="262620"/>
                  <a:pt x="861237" y="244548"/>
                </a:cubicBezTo>
                <a:cubicBezTo>
                  <a:pt x="861237" y="184193"/>
                  <a:pt x="861897" y="123084"/>
                  <a:pt x="850604" y="63795"/>
                </a:cubicBezTo>
                <a:cubicBezTo>
                  <a:pt x="847288" y="46387"/>
                  <a:pt x="832320" y="32610"/>
                  <a:pt x="818707" y="21265"/>
                </a:cubicBezTo>
                <a:cubicBezTo>
                  <a:pt x="810097" y="14090"/>
                  <a:pt x="797988" y="11431"/>
                  <a:pt x="786809" y="10632"/>
                </a:cubicBezTo>
                <a:cubicBezTo>
                  <a:pt x="747922" y="7854"/>
                  <a:pt x="703521" y="51390"/>
                  <a:pt x="669851" y="53162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8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99" y="4308252"/>
            <a:ext cx="6113346" cy="254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99" y="22013"/>
            <a:ext cx="2304256" cy="189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olny kształt 2"/>
          <p:cNvSpPr/>
          <p:nvPr/>
        </p:nvSpPr>
        <p:spPr>
          <a:xfrm>
            <a:off x="769354" y="1188287"/>
            <a:ext cx="701749" cy="704308"/>
          </a:xfrm>
          <a:custGeom>
            <a:avLst/>
            <a:gdLst>
              <a:gd name="connsiteX0" fmla="*/ 361507 w 701749"/>
              <a:gd name="connsiteY0" fmla="*/ 13192 h 704308"/>
              <a:gd name="connsiteX1" fmla="*/ 74428 w 701749"/>
              <a:gd name="connsiteY1" fmla="*/ 13192 h 704308"/>
              <a:gd name="connsiteX2" fmla="*/ 31898 w 701749"/>
              <a:gd name="connsiteY2" fmla="*/ 76987 h 704308"/>
              <a:gd name="connsiteX3" fmla="*/ 21266 w 701749"/>
              <a:gd name="connsiteY3" fmla="*/ 108885 h 704308"/>
              <a:gd name="connsiteX4" fmla="*/ 10633 w 701749"/>
              <a:gd name="connsiteY4" fmla="*/ 172680 h 704308"/>
              <a:gd name="connsiteX5" fmla="*/ 0 w 701749"/>
              <a:gd name="connsiteY5" fmla="*/ 215211 h 704308"/>
              <a:gd name="connsiteX6" fmla="*/ 21266 w 701749"/>
              <a:gd name="connsiteY6" fmla="*/ 406597 h 704308"/>
              <a:gd name="connsiteX7" fmla="*/ 31898 w 701749"/>
              <a:gd name="connsiteY7" fmla="*/ 449127 h 704308"/>
              <a:gd name="connsiteX8" fmla="*/ 53163 w 701749"/>
              <a:gd name="connsiteY8" fmla="*/ 481025 h 704308"/>
              <a:gd name="connsiteX9" fmla="*/ 74428 w 701749"/>
              <a:gd name="connsiteY9" fmla="*/ 555453 h 704308"/>
              <a:gd name="connsiteX10" fmla="*/ 95693 w 701749"/>
              <a:gd name="connsiteY10" fmla="*/ 587350 h 704308"/>
              <a:gd name="connsiteX11" fmla="*/ 212652 w 701749"/>
              <a:gd name="connsiteY11" fmla="*/ 683043 h 704308"/>
              <a:gd name="connsiteX12" fmla="*/ 404038 w 701749"/>
              <a:gd name="connsiteY12" fmla="*/ 704308 h 704308"/>
              <a:gd name="connsiteX13" fmla="*/ 542261 w 701749"/>
              <a:gd name="connsiteY13" fmla="*/ 693676 h 704308"/>
              <a:gd name="connsiteX14" fmla="*/ 584791 w 701749"/>
              <a:gd name="connsiteY14" fmla="*/ 672411 h 704308"/>
              <a:gd name="connsiteX15" fmla="*/ 637954 w 701749"/>
              <a:gd name="connsiteY15" fmla="*/ 651146 h 704308"/>
              <a:gd name="connsiteX16" fmla="*/ 691117 w 701749"/>
              <a:gd name="connsiteY16" fmla="*/ 555453 h 704308"/>
              <a:gd name="connsiteX17" fmla="*/ 701749 w 701749"/>
              <a:gd name="connsiteY17" fmla="*/ 512922 h 704308"/>
              <a:gd name="connsiteX18" fmla="*/ 691117 w 701749"/>
              <a:gd name="connsiteY18" fmla="*/ 289639 h 704308"/>
              <a:gd name="connsiteX19" fmla="*/ 659219 w 701749"/>
              <a:gd name="connsiteY19" fmla="*/ 183313 h 704308"/>
              <a:gd name="connsiteX20" fmla="*/ 648586 w 701749"/>
              <a:gd name="connsiteY20" fmla="*/ 140783 h 704308"/>
              <a:gd name="connsiteX21" fmla="*/ 627321 w 701749"/>
              <a:gd name="connsiteY21" fmla="*/ 108885 h 704308"/>
              <a:gd name="connsiteX22" fmla="*/ 606056 w 701749"/>
              <a:gd name="connsiteY22" fmla="*/ 66355 h 704308"/>
              <a:gd name="connsiteX23" fmla="*/ 595424 w 701749"/>
              <a:gd name="connsiteY23" fmla="*/ 34457 h 704308"/>
              <a:gd name="connsiteX24" fmla="*/ 563526 w 701749"/>
              <a:gd name="connsiteY24" fmla="*/ 13192 h 704308"/>
              <a:gd name="connsiteX25" fmla="*/ 361507 w 701749"/>
              <a:gd name="connsiteY25" fmla="*/ 13192 h 70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01749" h="704308">
                <a:moveTo>
                  <a:pt x="361507" y="13192"/>
                </a:moveTo>
                <a:cubicBezTo>
                  <a:pt x="279991" y="13192"/>
                  <a:pt x="169811" y="-15837"/>
                  <a:pt x="74428" y="13192"/>
                </a:cubicBezTo>
                <a:cubicBezTo>
                  <a:pt x="49978" y="20633"/>
                  <a:pt x="31898" y="76987"/>
                  <a:pt x="31898" y="76987"/>
                </a:cubicBezTo>
                <a:cubicBezTo>
                  <a:pt x="28354" y="87620"/>
                  <a:pt x="23697" y="97944"/>
                  <a:pt x="21266" y="108885"/>
                </a:cubicBezTo>
                <a:cubicBezTo>
                  <a:pt x="16589" y="129930"/>
                  <a:pt x="14861" y="151540"/>
                  <a:pt x="10633" y="172680"/>
                </a:cubicBezTo>
                <a:cubicBezTo>
                  <a:pt x="7767" y="187010"/>
                  <a:pt x="3544" y="201034"/>
                  <a:pt x="0" y="215211"/>
                </a:cubicBezTo>
                <a:cubicBezTo>
                  <a:pt x="17061" y="471108"/>
                  <a:pt x="-7412" y="306225"/>
                  <a:pt x="21266" y="406597"/>
                </a:cubicBezTo>
                <a:cubicBezTo>
                  <a:pt x="25280" y="420648"/>
                  <a:pt x="26142" y="435696"/>
                  <a:pt x="31898" y="449127"/>
                </a:cubicBezTo>
                <a:cubicBezTo>
                  <a:pt x="36932" y="460873"/>
                  <a:pt x="46075" y="470392"/>
                  <a:pt x="53163" y="481025"/>
                </a:cubicBezTo>
                <a:cubicBezTo>
                  <a:pt x="56568" y="494645"/>
                  <a:pt x="66804" y="540204"/>
                  <a:pt x="74428" y="555453"/>
                </a:cubicBezTo>
                <a:cubicBezTo>
                  <a:pt x="80143" y="566883"/>
                  <a:pt x="87278" y="577733"/>
                  <a:pt x="95693" y="587350"/>
                </a:cubicBezTo>
                <a:cubicBezTo>
                  <a:pt x="116797" y="611468"/>
                  <a:pt x="179128" y="674662"/>
                  <a:pt x="212652" y="683043"/>
                </a:cubicBezTo>
                <a:cubicBezTo>
                  <a:pt x="303442" y="705741"/>
                  <a:pt x="240606" y="692635"/>
                  <a:pt x="404038" y="704308"/>
                </a:cubicBezTo>
                <a:cubicBezTo>
                  <a:pt x="450112" y="700764"/>
                  <a:pt x="496754" y="701707"/>
                  <a:pt x="542261" y="693676"/>
                </a:cubicBezTo>
                <a:cubicBezTo>
                  <a:pt x="557870" y="690922"/>
                  <a:pt x="570307" y="678848"/>
                  <a:pt x="584791" y="672411"/>
                </a:cubicBezTo>
                <a:cubicBezTo>
                  <a:pt x="602232" y="664659"/>
                  <a:pt x="620233" y="658234"/>
                  <a:pt x="637954" y="651146"/>
                </a:cubicBezTo>
                <a:cubicBezTo>
                  <a:pt x="662298" y="614630"/>
                  <a:pt x="672313" y="602464"/>
                  <a:pt x="691117" y="555453"/>
                </a:cubicBezTo>
                <a:cubicBezTo>
                  <a:pt x="696544" y="541885"/>
                  <a:pt x="698205" y="527099"/>
                  <a:pt x="701749" y="512922"/>
                </a:cubicBezTo>
                <a:cubicBezTo>
                  <a:pt x="698205" y="438494"/>
                  <a:pt x="697059" y="363914"/>
                  <a:pt x="691117" y="289639"/>
                </a:cubicBezTo>
                <a:cubicBezTo>
                  <a:pt x="689335" y="267362"/>
                  <a:pt x="663190" y="196549"/>
                  <a:pt x="659219" y="183313"/>
                </a:cubicBezTo>
                <a:cubicBezTo>
                  <a:pt x="655020" y="169316"/>
                  <a:pt x="654342" y="154214"/>
                  <a:pt x="648586" y="140783"/>
                </a:cubicBezTo>
                <a:cubicBezTo>
                  <a:pt x="643552" y="129037"/>
                  <a:pt x="633661" y="119980"/>
                  <a:pt x="627321" y="108885"/>
                </a:cubicBezTo>
                <a:cubicBezTo>
                  <a:pt x="619457" y="95123"/>
                  <a:pt x="612300" y="80923"/>
                  <a:pt x="606056" y="66355"/>
                </a:cubicBezTo>
                <a:cubicBezTo>
                  <a:pt x="601641" y="56053"/>
                  <a:pt x="602425" y="43209"/>
                  <a:pt x="595424" y="34457"/>
                </a:cubicBezTo>
                <a:cubicBezTo>
                  <a:pt x="587441" y="24478"/>
                  <a:pt x="574956" y="18907"/>
                  <a:pt x="563526" y="13192"/>
                </a:cubicBezTo>
                <a:cubicBezTo>
                  <a:pt x="504156" y="-16492"/>
                  <a:pt x="443023" y="13192"/>
                  <a:pt x="361507" y="13192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179512" y="2060848"/>
            <a:ext cx="169142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Politics</a:t>
            </a:r>
            <a:endParaRPr lang="pl-PL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</a:p>
          <a:p>
            <a:r>
              <a:rPr lang="pl-PL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  <a:p>
            <a:r>
              <a:rPr lang="pl-PL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Written</a:t>
            </a:r>
            <a:r>
              <a:rPr lang="pl-PL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Language</a:t>
            </a:r>
          </a:p>
          <a:p>
            <a:r>
              <a:rPr lang="pl-PL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</a:p>
          <a:p>
            <a:r>
              <a:rPr lang="pl-PL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Leisure</a:t>
            </a:r>
            <a:endParaRPr lang="pl-PL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18" y="22013"/>
            <a:ext cx="4682858" cy="679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28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0" y="1844824"/>
            <a:ext cx="5184576" cy="134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530" y="17491"/>
            <a:ext cx="3822348" cy="6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35"/>
            <a:ext cx="2410676" cy="198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olny kształt 1"/>
          <p:cNvSpPr/>
          <p:nvPr/>
        </p:nvSpPr>
        <p:spPr>
          <a:xfrm>
            <a:off x="-10633" y="1137425"/>
            <a:ext cx="893135" cy="818966"/>
          </a:xfrm>
          <a:custGeom>
            <a:avLst/>
            <a:gdLst>
              <a:gd name="connsiteX0" fmla="*/ 552893 w 893135"/>
              <a:gd name="connsiteY0" fmla="*/ 259 h 818966"/>
              <a:gd name="connsiteX1" fmla="*/ 202019 w 893135"/>
              <a:gd name="connsiteY1" fmla="*/ 10891 h 818966"/>
              <a:gd name="connsiteX2" fmla="*/ 148856 w 893135"/>
              <a:gd name="connsiteY2" fmla="*/ 21524 h 818966"/>
              <a:gd name="connsiteX3" fmla="*/ 95693 w 893135"/>
              <a:gd name="connsiteY3" fmla="*/ 64054 h 818966"/>
              <a:gd name="connsiteX4" fmla="*/ 31898 w 893135"/>
              <a:gd name="connsiteY4" fmla="*/ 117217 h 818966"/>
              <a:gd name="connsiteX5" fmla="*/ 10633 w 893135"/>
              <a:gd name="connsiteY5" fmla="*/ 181012 h 818966"/>
              <a:gd name="connsiteX6" fmla="*/ 0 w 893135"/>
              <a:gd name="connsiteY6" fmla="*/ 212910 h 818966"/>
              <a:gd name="connsiteX7" fmla="*/ 21266 w 893135"/>
              <a:gd name="connsiteY7" fmla="*/ 404296 h 818966"/>
              <a:gd name="connsiteX8" fmla="*/ 42531 w 893135"/>
              <a:gd name="connsiteY8" fmla="*/ 436194 h 818966"/>
              <a:gd name="connsiteX9" fmla="*/ 74428 w 893135"/>
              <a:gd name="connsiteY9" fmla="*/ 499989 h 818966"/>
              <a:gd name="connsiteX10" fmla="*/ 138224 w 893135"/>
              <a:gd name="connsiteY10" fmla="*/ 542519 h 818966"/>
              <a:gd name="connsiteX11" fmla="*/ 159489 w 893135"/>
              <a:gd name="connsiteY11" fmla="*/ 574417 h 818966"/>
              <a:gd name="connsiteX12" fmla="*/ 191386 w 893135"/>
              <a:gd name="connsiteY12" fmla="*/ 595682 h 818966"/>
              <a:gd name="connsiteX13" fmla="*/ 212652 w 893135"/>
              <a:gd name="connsiteY13" fmla="*/ 616947 h 818966"/>
              <a:gd name="connsiteX14" fmla="*/ 244549 w 893135"/>
              <a:gd name="connsiteY14" fmla="*/ 638212 h 818966"/>
              <a:gd name="connsiteX15" fmla="*/ 276447 w 893135"/>
              <a:gd name="connsiteY15" fmla="*/ 670110 h 818966"/>
              <a:gd name="connsiteX16" fmla="*/ 340242 w 893135"/>
              <a:gd name="connsiteY16" fmla="*/ 702008 h 818966"/>
              <a:gd name="connsiteX17" fmla="*/ 404038 w 893135"/>
              <a:gd name="connsiteY17" fmla="*/ 744538 h 818966"/>
              <a:gd name="connsiteX18" fmla="*/ 478466 w 893135"/>
              <a:gd name="connsiteY18" fmla="*/ 765803 h 818966"/>
              <a:gd name="connsiteX19" fmla="*/ 510363 w 893135"/>
              <a:gd name="connsiteY19" fmla="*/ 787068 h 818966"/>
              <a:gd name="connsiteX20" fmla="*/ 552893 w 893135"/>
              <a:gd name="connsiteY20" fmla="*/ 797701 h 818966"/>
              <a:gd name="connsiteX21" fmla="*/ 595424 w 893135"/>
              <a:gd name="connsiteY21" fmla="*/ 818966 h 818966"/>
              <a:gd name="connsiteX22" fmla="*/ 744280 w 893135"/>
              <a:gd name="connsiteY22" fmla="*/ 808333 h 818966"/>
              <a:gd name="connsiteX23" fmla="*/ 776177 w 893135"/>
              <a:gd name="connsiteY23" fmla="*/ 797701 h 818966"/>
              <a:gd name="connsiteX24" fmla="*/ 850605 w 893135"/>
              <a:gd name="connsiteY24" fmla="*/ 755170 h 818966"/>
              <a:gd name="connsiteX25" fmla="*/ 871870 w 893135"/>
              <a:gd name="connsiteY25" fmla="*/ 723273 h 818966"/>
              <a:gd name="connsiteX26" fmla="*/ 882503 w 893135"/>
              <a:gd name="connsiteY26" fmla="*/ 670110 h 818966"/>
              <a:gd name="connsiteX27" fmla="*/ 893135 w 893135"/>
              <a:gd name="connsiteY27" fmla="*/ 638212 h 818966"/>
              <a:gd name="connsiteX28" fmla="*/ 882503 w 893135"/>
              <a:gd name="connsiteY28" fmla="*/ 329868 h 818966"/>
              <a:gd name="connsiteX29" fmla="*/ 871870 w 893135"/>
              <a:gd name="connsiteY29" fmla="*/ 266073 h 818966"/>
              <a:gd name="connsiteX30" fmla="*/ 829340 w 893135"/>
              <a:gd name="connsiteY30" fmla="*/ 191645 h 818966"/>
              <a:gd name="connsiteX31" fmla="*/ 818707 w 893135"/>
              <a:gd name="connsiteY31" fmla="*/ 159747 h 818966"/>
              <a:gd name="connsiteX32" fmla="*/ 765545 w 893135"/>
              <a:gd name="connsiteY32" fmla="*/ 95952 h 818966"/>
              <a:gd name="connsiteX33" fmla="*/ 733647 w 893135"/>
              <a:gd name="connsiteY33" fmla="*/ 85319 h 818966"/>
              <a:gd name="connsiteX34" fmla="*/ 701749 w 893135"/>
              <a:gd name="connsiteY34" fmla="*/ 64054 h 818966"/>
              <a:gd name="connsiteX35" fmla="*/ 637954 w 893135"/>
              <a:gd name="connsiteY35" fmla="*/ 42789 h 818966"/>
              <a:gd name="connsiteX36" fmla="*/ 606056 w 893135"/>
              <a:gd name="connsiteY36" fmla="*/ 32156 h 818966"/>
              <a:gd name="connsiteX37" fmla="*/ 574159 w 893135"/>
              <a:gd name="connsiteY37" fmla="*/ 21524 h 818966"/>
              <a:gd name="connsiteX38" fmla="*/ 489098 w 893135"/>
              <a:gd name="connsiteY38" fmla="*/ 259 h 818966"/>
              <a:gd name="connsiteX39" fmla="*/ 478466 w 893135"/>
              <a:gd name="connsiteY39" fmla="*/ 259 h 818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93135" h="818966">
                <a:moveTo>
                  <a:pt x="552893" y="259"/>
                </a:moveTo>
                <a:cubicBezTo>
                  <a:pt x="435935" y="3803"/>
                  <a:pt x="318869" y="4741"/>
                  <a:pt x="202019" y="10891"/>
                </a:cubicBezTo>
                <a:cubicBezTo>
                  <a:pt x="183972" y="11841"/>
                  <a:pt x="165777" y="15178"/>
                  <a:pt x="148856" y="21524"/>
                </a:cubicBezTo>
                <a:cubicBezTo>
                  <a:pt x="118060" y="33073"/>
                  <a:pt x="118588" y="45738"/>
                  <a:pt x="95693" y="64054"/>
                </a:cubicBezTo>
                <a:cubicBezTo>
                  <a:pt x="21684" y="123261"/>
                  <a:pt x="107663" y="41452"/>
                  <a:pt x="31898" y="117217"/>
                </a:cubicBezTo>
                <a:lnTo>
                  <a:pt x="10633" y="181012"/>
                </a:lnTo>
                <a:lnTo>
                  <a:pt x="0" y="212910"/>
                </a:lnTo>
                <a:cubicBezTo>
                  <a:pt x="1329" y="232847"/>
                  <a:pt x="-4102" y="353559"/>
                  <a:pt x="21266" y="404296"/>
                </a:cubicBezTo>
                <a:cubicBezTo>
                  <a:pt x="26981" y="415726"/>
                  <a:pt x="35443" y="425561"/>
                  <a:pt x="42531" y="436194"/>
                </a:cubicBezTo>
                <a:cubicBezTo>
                  <a:pt x="50115" y="458947"/>
                  <a:pt x="55029" y="483015"/>
                  <a:pt x="74428" y="499989"/>
                </a:cubicBezTo>
                <a:cubicBezTo>
                  <a:pt x="93662" y="516819"/>
                  <a:pt x="138224" y="542519"/>
                  <a:pt x="138224" y="542519"/>
                </a:cubicBezTo>
                <a:cubicBezTo>
                  <a:pt x="145312" y="553152"/>
                  <a:pt x="150453" y="565381"/>
                  <a:pt x="159489" y="574417"/>
                </a:cubicBezTo>
                <a:cubicBezTo>
                  <a:pt x="168525" y="583453"/>
                  <a:pt x="181408" y="587699"/>
                  <a:pt x="191386" y="595682"/>
                </a:cubicBezTo>
                <a:cubicBezTo>
                  <a:pt x="199214" y="601944"/>
                  <a:pt x="204824" y="610685"/>
                  <a:pt x="212652" y="616947"/>
                </a:cubicBezTo>
                <a:cubicBezTo>
                  <a:pt x="222630" y="624930"/>
                  <a:pt x="234732" y="630031"/>
                  <a:pt x="244549" y="638212"/>
                </a:cubicBezTo>
                <a:cubicBezTo>
                  <a:pt x="256101" y="647838"/>
                  <a:pt x="264895" y="660484"/>
                  <a:pt x="276447" y="670110"/>
                </a:cubicBezTo>
                <a:cubicBezTo>
                  <a:pt x="333086" y="717309"/>
                  <a:pt x="282702" y="670041"/>
                  <a:pt x="340242" y="702008"/>
                </a:cubicBezTo>
                <a:cubicBezTo>
                  <a:pt x="362583" y="714420"/>
                  <a:pt x="379792" y="736456"/>
                  <a:pt x="404038" y="744538"/>
                </a:cubicBezTo>
                <a:cubicBezTo>
                  <a:pt x="449798" y="759791"/>
                  <a:pt x="425062" y="752452"/>
                  <a:pt x="478466" y="765803"/>
                </a:cubicBezTo>
                <a:cubicBezTo>
                  <a:pt x="489098" y="772891"/>
                  <a:pt x="498618" y="782034"/>
                  <a:pt x="510363" y="787068"/>
                </a:cubicBezTo>
                <a:cubicBezTo>
                  <a:pt x="523794" y="792824"/>
                  <a:pt x="539210" y="792570"/>
                  <a:pt x="552893" y="797701"/>
                </a:cubicBezTo>
                <a:cubicBezTo>
                  <a:pt x="567734" y="803266"/>
                  <a:pt x="581247" y="811878"/>
                  <a:pt x="595424" y="818966"/>
                </a:cubicBezTo>
                <a:cubicBezTo>
                  <a:pt x="645043" y="815422"/>
                  <a:pt x="694876" y="814145"/>
                  <a:pt x="744280" y="808333"/>
                </a:cubicBezTo>
                <a:cubicBezTo>
                  <a:pt x="755411" y="807024"/>
                  <a:pt x="765876" y="802116"/>
                  <a:pt x="776177" y="797701"/>
                </a:cubicBezTo>
                <a:cubicBezTo>
                  <a:pt x="813944" y="781515"/>
                  <a:pt x="818574" y="776524"/>
                  <a:pt x="850605" y="755170"/>
                </a:cubicBezTo>
                <a:cubicBezTo>
                  <a:pt x="857693" y="744538"/>
                  <a:pt x="867383" y="735238"/>
                  <a:pt x="871870" y="723273"/>
                </a:cubicBezTo>
                <a:cubicBezTo>
                  <a:pt x="878216" y="706352"/>
                  <a:pt x="878120" y="687642"/>
                  <a:pt x="882503" y="670110"/>
                </a:cubicBezTo>
                <a:cubicBezTo>
                  <a:pt x="885221" y="659237"/>
                  <a:pt x="889591" y="648845"/>
                  <a:pt x="893135" y="638212"/>
                </a:cubicBezTo>
                <a:cubicBezTo>
                  <a:pt x="889591" y="535431"/>
                  <a:pt x="888370" y="432543"/>
                  <a:pt x="882503" y="329868"/>
                </a:cubicBezTo>
                <a:cubicBezTo>
                  <a:pt x="881273" y="308345"/>
                  <a:pt x="878065" y="286722"/>
                  <a:pt x="871870" y="266073"/>
                </a:cubicBezTo>
                <a:cubicBezTo>
                  <a:pt x="857888" y="219466"/>
                  <a:pt x="848919" y="230802"/>
                  <a:pt x="829340" y="191645"/>
                </a:cubicBezTo>
                <a:cubicBezTo>
                  <a:pt x="824328" y="181620"/>
                  <a:pt x="823719" y="169772"/>
                  <a:pt x="818707" y="159747"/>
                </a:cubicBezTo>
                <a:cubicBezTo>
                  <a:pt x="808900" y="140133"/>
                  <a:pt x="783182" y="107710"/>
                  <a:pt x="765545" y="95952"/>
                </a:cubicBezTo>
                <a:cubicBezTo>
                  <a:pt x="756220" y="89735"/>
                  <a:pt x="743672" y="90331"/>
                  <a:pt x="733647" y="85319"/>
                </a:cubicBezTo>
                <a:cubicBezTo>
                  <a:pt x="722217" y="79604"/>
                  <a:pt x="713426" y="69244"/>
                  <a:pt x="701749" y="64054"/>
                </a:cubicBezTo>
                <a:cubicBezTo>
                  <a:pt x="681266" y="54950"/>
                  <a:pt x="659219" y="49877"/>
                  <a:pt x="637954" y="42789"/>
                </a:cubicBezTo>
                <a:lnTo>
                  <a:pt x="606056" y="32156"/>
                </a:lnTo>
                <a:lnTo>
                  <a:pt x="574159" y="21524"/>
                </a:lnTo>
                <a:cubicBezTo>
                  <a:pt x="533070" y="7828"/>
                  <a:pt x="540427" y="8814"/>
                  <a:pt x="489098" y="259"/>
                </a:cubicBezTo>
                <a:cubicBezTo>
                  <a:pt x="485602" y="-324"/>
                  <a:pt x="482010" y="259"/>
                  <a:pt x="478466" y="25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126" y="2996952"/>
            <a:ext cx="5468068" cy="403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6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110" y="0"/>
            <a:ext cx="6192688" cy="694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592288" cy="130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olny kształt 4"/>
          <p:cNvSpPr/>
          <p:nvPr/>
        </p:nvSpPr>
        <p:spPr>
          <a:xfrm>
            <a:off x="292273" y="728401"/>
            <a:ext cx="824146" cy="781422"/>
          </a:xfrm>
          <a:custGeom>
            <a:avLst/>
            <a:gdLst>
              <a:gd name="connsiteX0" fmla="*/ 654025 w 824146"/>
              <a:gd name="connsiteY0" fmla="*/ 79673 h 781422"/>
              <a:gd name="connsiteX1" fmla="*/ 600862 w 824146"/>
              <a:gd name="connsiteY1" fmla="*/ 37143 h 781422"/>
              <a:gd name="connsiteX2" fmla="*/ 473271 w 824146"/>
              <a:gd name="connsiteY2" fmla="*/ 5246 h 781422"/>
              <a:gd name="connsiteX3" fmla="*/ 122397 w 824146"/>
              <a:gd name="connsiteY3" fmla="*/ 26511 h 781422"/>
              <a:gd name="connsiteX4" fmla="*/ 79867 w 824146"/>
              <a:gd name="connsiteY4" fmla="*/ 47776 h 781422"/>
              <a:gd name="connsiteX5" fmla="*/ 37336 w 824146"/>
              <a:gd name="connsiteY5" fmla="*/ 100939 h 781422"/>
              <a:gd name="connsiteX6" fmla="*/ 16071 w 824146"/>
              <a:gd name="connsiteY6" fmla="*/ 132836 h 781422"/>
              <a:gd name="connsiteX7" fmla="*/ 16071 w 824146"/>
              <a:gd name="connsiteY7" fmla="*/ 441180 h 781422"/>
              <a:gd name="connsiteX8" fmla="*/ 37336 w 824146"/>
              <a:gd name="connsiteY8" fmla="*/ 504976 h 781422"/>
              <a:gd name="connsiteX9" fmla="*/ 58601 w 824146"/>
              <a:gd name="connsiteY9" fmla="*/ 536873 h 781422"/>
              <a:gd name="connsiteX10" fmla="*/ 69234 w 824146"/>
              <a:gd name="connsiteY10" fmla="*/ 568771 h 781422"/>
              <a:gd name="connsiteX11" fmla="*/ 101132 w 824146"/>
              <a:gd name="connsiteY11" fmla="*/ 590036 h 781422"/>
              <a:gd name="connsiteX12" fmla="*/ 207457 w 824146"/>
              <a:gd name="connsiteY12" fmla="*/ 675097 h 781422"/>
              <a:gd name="connsiteX13" fmla="*/ 271253 w 824146"/>
              <a:gd name="connsiteY13" fmla="*/ 728259 h 781422"/>
              <a:gd name="connsiteX14" fmla="*/ 303150 w 824146"/>
              <a:gd name="connsiteY14" fmla="*/ 749525 h 781422"/>
              <a:gd name="connsiteX15" fmla="*/ 366946 w 824146"/>
              <a:gd name="connsiteY15" fmla="*/ 770790 h 781422"/>
              <a:gd name="connsiteX16" fmla="*/ 398843 w 824146"/>
              <a:gd name="connsiteY16" fmla="*/ 781422 h 781422"/>
              <a:gd name="connsiteX17" fmla="*/ 568964 w 824146"/>
              <a:gd name="connsiteY17" fmla="*/ 770790 h 781422"/>
              <a:gd name="connsiteX18" fmla="*/ 632760 w 824146"/>
              <a:gd name="connsiteY18" fmla="*/ 749525 h 781422"/>
              <a:gd name="connsiteX19" fmla="*/ 696555 w 824146"/>
              <a:gd name="connsiteY19" fmla="*/ 696362 h 781422"/>
              <a:gd name="connsiteX20" fmla="*/ 728453 w 824146"/>
              <a:gd name="connsiteY20" fmla="*/ 675097 h 781422"/>
              <a:gd name="connsiteX21" fmla="*/ 749718 w 824146"/>
              <a:gd name="connsiteY21" fmla="*/ 643199 h 781422"/>
              <a:gd name="connsiteX22" fmla="*/ 802880 w 824146"/>
              <a:gd name="connsiteY22" fmla="*/ 579404 h 781422"/>
              <a:gd name="connsiteX23" fmla="*/ 824146 w 824146"/>
              <a:gd name="connsiteY23" fmla="*/ 515608 h 781422"/>
              <a:gd name="connsiteX24" fmla="*/ 813513 w 824146"/>
              <a:gd name="connsiteY24" fmla="*/ 388018 h 781422"/>
              <a:gd name="connsiteX25" fmla="*/ 802880 w 824146"/>
              <a:gd name="connsiteY25" fmla="*/ 313590 h 781422"/>
              <a:gd name="connsiteX26" fmla="*/ 792248 w 824146"/>
              <a:gd name="connsiteY26" fmla="*/ 281692 h 781422"/>
              <a:gd name="connsiteX27" fmla="*/ 781615 w 824146"/>
              <a:gd name="connsiteY27" fmla="*/ 239162 h 781422"/>
              <a:gd name="connsiteX28" fmla="*/ 770983 w 824146"/>
              <a:gd name="connsiteY28" fmla="*/ 207264 h 781422"/>
              <a:gd name="connsiteX29" fmla="*/ 749718 w 824146"/>
              <a:gd name="connsiteY29" fmla="*/ 122204 h 781422"/>
              <a:gd name="connsiteX30" fmla="*/ 728453 w 824146"/>
              <a:gd name="connsiteY30" fmla="*/ 90306 h 781422"/>
              <a:gd name="connsiteX31" fmla="*/ 696555 w 824146"/>
              <a:gd name="connsiteY31" fmla="*/ 79673 h 781422"/>
              <a:gd name="connsiteX32" fmla="*/ 654025 w 824146"/>
              <a:gd name="connsiteY32" fmla="*/ 79673 h 78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24146" h="781422">
                <a:moveTo>
                  <a:pt x="654025" y="79673"/>
                </a:moveTo>
                <a:cubicBezTo>
                  <a:pt x="638076" y="72585"/>
                  <a:pt x="620785" y="48010"/>
                  <a:pt x="600862" y="37143"/>
                </a:cubicBezTo>
                <a:cubicBezTo>
                  <a:pt x="563792" y="16923"/>
                  <a:pt x="513803" y="12001"/>
                  <a:pt x="473271" y="5246"/>
                </a:cubicBezTo>
                <a:cubicBezTo>
                  <a:pt x="446850" y="6127"/>
                  <a:pt x="223218" y="-16699"/>
                  <a:pt x="122397" y="26511"/>
                </a:cubicBezTo>
                <a:cubicBezTo>
                  <a:pt x="107829" y="32755"/>
                  <a:pt x="94044" y="40688"/>
                  <a:pt x="79867" y="47776"/>
                </a:cubicBezTo>
                <a:cubicBezTo>
                  <a:pt x="14404" y="145964"/>
                  <a:pt x="97946" y="25176"/>
                  <a:pt x="37336" y="100939"/>
                </a:cubicBezTo>
                <a:cubicBezTo>
                  <a:pt x="29353" y="110917"/>
                  <a:pt x="23159" y="122204"/>
                  <a:pt x="16071" y="132836"/>
                </a:cubicBezTo>
                <a:cubicBezTo>
                  <a:pt x="-5373" y="261505"/>
                  <a:pt x="-5343" y="234172"/>
                  <a:pt x="16071" y="441180"/>
                </a:cubicBezTo>
                <a:cubicBezTo>
                  <a:pt x="18377" y="463477"/>
                  <a:pt x="24902" y="486325"/>
                  <a:pt x="37336" y="504976"/>
                </a:cubicBezTo>
                <a:cubicBezTo>
                  <a:pt x="44424" y="515608"/>
                  <a:pt x="52886" y="525444"/>
                  <a:pt x="58601" y="536873"/>
                </a:cubicBezTo>
                <a:cubicBezTo>
                  <a:pt x="63613" y="546898"/>
                  <a:pt x="62232" y="560019"/>
                  <a:pt x="69234" y="568771"/>
                </a:cubicBezTo>
                <a:cubicBezTo>
                  <a:pt x="77217" y="578750"/>
                  <a:pt x="91634" y="581487"/>
                  <a:pt x="101132" y="590036"/>
                </a:cubicBezTo>
                <a:cubicBezTo>
                  <a:pt x="198019" y="677234"/>
                  <a:pt x="137632" y="651821"/>
                  <a:pt x="207457" y="675097"/>
                </a:cubicBezTo>
                <a:cubicBezTo>
                  <a:pt x="240862" y="725203"/>
                  <a:pt x="213140" y="695051"/>
                  <a:pt x="271253" y="728259"/>
                </a:cubicBezTo>
                <a:cubicBezTo>
                  <a:pt x="282348" y="734599"/>
                  <a:pt x="291473" y="744335"/>
                  <a:pt x="303150" y="749525"/>
                </a:cubicBezTo>
                <a:cubicBezTo>
                  <a:pt x="323634" y="758629"/>
                  <a:pt x="345681" y="763702"/>
                  <a:pt x="366946" y="770790"/>
                </a:cubicBezTo>
                <a:lnTo>
                  <a:pt x="398843" y="781422"/>
                </a:lnTo>
                <a:cubicBezTo>
                  <a:pt x="455550" y="777878"/>
                  <a:pt x="512667" y="778467"/>
                  <a:pt x="568964" y="770790"/>
                </a:cubicBezTo>
                <a:cubicBezTo>
                  <a:pt x="591174" y="767761"/>
                  <a:pt x="632760" y="749525"/>
                  <a:pt x="632760" y="749525"/>
                </a:cubicBezTo>
                <a:cubicBezTo>
                  <a:pt x="711966" y="696717"/>
                  <a:pt x="614674" y="764594"/>
                  <a:pt x="696555" y="696362"/>
                </a:cubicBezTo>
                <a:cubicBezTo>
                  <a:pt x="706372" y="688181"/>
                  <a:pt x="717820" y="682185"/>
                  <a:pt x="728453" y="675097"/>
                </a:cubicBezTo>
                <a:cubicBezTo>
                  <a:pt x="735541" y="664464"/>
                  <a:pt x="741537" y="653016"/>
                  <a:pt x="749718" y="643199"/>
                </a:cubicBezTo>
                <a:cubicBezTo>
                  <a:pt x="773563" y="614585"/>
                  <a:pt x="787796" y="613343"/>
                  <a:pt x="802880" y="579404"/>
                </a:cubicBezTo>
                <a:cubicBezTo>
                  <a:pt x="811984" y="558920"/>
                  <a:pt x="824146" y="515608"/>
                  <a:pt x="824146" y="515608"/>
                </a:cubicBezTo>
                <a:cubicBezTo>
                  <a:pt x="820602" y="473078"/>
                  <a:pt x="817981" y="430461"/>
                  <a:pt x="813513" y="388018"/>
                </a:cubicBezTo>
                <a:cubicBezTo>
                  <a:pt x="810889" y="363094"/>
                  <a:pt x="807795" y="338165"/>
                  <a:pt x="802880" y="313590"/>
                </a:cubicBezTo>
                <a:cubicBezTo>
                  <a:pt x="800682" y="302600"/>
                  <a:pt x="795327" y="292469"/>
                  <a:pt x="792248" y="281692"/>
                </a:cubicBezTo>
                <a:cubicBezTo>
                  <a:pt x="788234" y="267641"/>
                  <a:pt x="785629" y="253213"/>
                  <a:pt x="781615" y="239162"/>
                </a:cubicBezTo>
                <a:cubicBezTo>
                  <a:pt x="778536" y="228385"/>
                  <a:pt x="773701" y="218137"/>
                  <a:pt x="770983" y="207264"/>
                </a:cubicBezTo>
                <a:cubicBezTo>
                  <a:pt x="764918" y="183005"/>
                  <a:pt x="761869" y="146505"/>
                  <a:pt x="749718" y="122204"/>
                </a:cubicBezTo>
                <a:cubicBezTo>
                  <a:pt x="744003" y="110774"/>
                  <a:pt x="738432" y="98289"/>
                  <a:pt x="728453" y="90306"/>
                </a:cubicBezTo>
                <a:cubicBezTo>
                  <a:pt x="719701" y="83304"/>
                  <a:pt x="706580" y="84685"/>
                  <a:pt x="696555" y="79673"/>
                </a:cubicBezTo>
                <a:cubicBezTo>
                  <a:pt x="642230" y="52510"/>
                  <a:pt x="669974" y="86761"/>
                  <a:pt x="654025" y="7967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" name="Łącznik prosty ze strzałką 6"/>
          <p:cNvCxnSpPr/>
          <p:nvPr/>
        </p:nvCxnSpPr>
        <p:spPr>
          <a:xfrm>
            <a:off x="1619672" y="6165304"/>
            <a:ext cx="135143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34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6" y="188640"/>
            <a:ext cx="9036928" cy="698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39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755576" y="22384"/>
            <a:ext cx="7886700" cy="831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 smtClean="0"/>
              <a:t>Erasmus+ OLS: </a:t>
            </a:r>
            <a:r>
              <a:rPr lang="pl-PL" sz="3600" b="1" dirty="0" smtClean="0">
                <a:solidFill>
                  <a:srgbClr val="FFFFFF"/>
                </a:solidFill>
              </a:rPr>
              <a:t>testy</a:t>
            </a:r>
            <a:endParaRPr lang="pl-PL" sz="3600" b="1" dirty="0">
              <a:solidFill>
                <a:srgbClr val="FFFFFF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996262" y="2060848"/>
            <a:ext cx="7632847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Udział w teście biegłości językowej Erasmus+ OLS jest </a:t>
            </a:r>
            <a:r>
              <a:rPr lang="pl-PL" sz="2000" b="1" dirty="0"/>
              <a:t>obowiązkowy</a:t>
            </a:r>
            <a:r>
              <a:rPr lang="pl-PL" sz="2000" dirty="0"/>
              <a:t> </a:t>
            </a:r>
            <a:endParaRPr lang="pl-PL" sz="2000" dirty="0" smtClean="0"/>
          </a:p>
          <a:p>
            <a:pPr algn="ctr"/>
            <a:r>
              <a:rPr lang="pl-PL" sz="2000" dirty="0" smtClean="0"/>
              <a:t>dla </a:t>
            </a:r>
            <a:r>
              <a:rPr lang="pl-PL" sz="2000" dirty="0"/>
              <a:t>wszystkich uczestników mobilności w programie Erasmus+ wyjeżdżających na </a:t>
            </a:r>
            <a:r>
              <a:rPr lang="pl-PL" sz="2000" dirty="0" smtClean="0"/>
              <a:t>staże/praktyki, </a:t>
            </a:r>
            <a:r>
              <a:rPr lang="pl-PL" sz="2000" dirty="0"/>
              <a:t>których mobilność </a:t>
            </a:r>
            <a:r>
              <a:rPr lang="pl-PL" sz="2000" dirty="0" smtClean="0"/>
              <a:t>(bez dni podróży</a:t>
            </a:r>
            <a:r>
              <a:rPr lang="pl-PL" sz="2000" dirty="0"/>
              <a:t>) będzie trwała minimum 19 </a:t>
            </a:r>
            <a:r>
              <a:rPr lang="pl-PL" sz="2000" dirty="0" smtClean="0"/>
              <a:t>dni, jeżeli </a:t>
            </a:r>
            <a:r>
              <a:rPr lang="pl-PL" sz="2000" dirty="0"/>
              <a:t>jeden </a:t>
            </a:r>
            <a:r>
              <a:rPr lang="pl-PL" sz="2000" dirty="0" smtClean="0"/>
              <a:t>z dostępnych na platformie OLS języków jest </a:t>
            </a:r>
            <a:r>
              <a:rPr lang="pl-PL" sz="2000" dirty="0"/>
              <a:t>ich głównym językiem </a:t>
            </a:r>
            <a:r>
              <a:rPr lang="pl-PL" sz="2000" dirty="0" smtClean="0"/>
              <a:t>nauki lub pracy. </a:t>
            </a:r>
            <a:endParaRPr lang="pl-PL" sz="20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899592" y="5013176"/>
            <a:ext cx="1650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PRZED wyjazdem na staż/praktykę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570117" y="5013176"/>
            <a:ext cx="1650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PO zakończeniu mobilności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0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1402"/>
            <a:ext cx="2901138" cy="143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48" y="44662"/>
            <a:ext cx="6768752" cy="708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59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57"/>
            <a:ext cx="3024336" cy="147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728"/>
            <a:ext cx="5616624" cy="684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411760" y="980728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(28)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86260" y="1471439"/>
            <a:ext cx="271984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Purchasing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Secretarial and Administrative Assistant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Automobile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Chemistry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Commerce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Consultancy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Energy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Environment 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Student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Finance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Civil Engineering and Construction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IT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Legal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Management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Medical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Pharmaceutical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Sport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Telecommunications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Tourism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Logistic and Transportation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University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Receptionist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Waiter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Bartender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Cleaning Staff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Hygiene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>
                <a:solidFill>
                  <a:srgbClr val="0070C0"/>
                </a:solidFill>
              </a:rPr>
              <a:t>Nutrition</a:t>
            </a:r>
            <a:endParaRPr lang="pl-PL" sz="1200" b="1" dirty="0">
              <a:solidFill>
                <a:srgbClr val="0070C0"/>
              </a:solidFill>
            </a:endParaRPr>
          </a:p>
          <a:p>
            <a:r>
              <a:rPr lang="en-US" sz="1200" b="1" dirty="0" smtClean="0">
                <a:solidFill>
                  <a:srgbClr val="0070C0"/>
                </a:solidFill>
              </a:rPr>
              <a:t>Health</a:t>
            </a:r>
            <a:endParaRPr lang="pl-PL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6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0"/>
            <a:ext cx="6480720" cy="706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1" y="24007"/>
            <a:ext cx="2957364" cy="144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0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19" y="19804"/>
            <a:ext cx="3048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48" y="1412776"/>
            <a:ext cx="29813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23" y="2638425"/>
            <a:ext cx="29908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19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07504" y="1844824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https://</a:t>
            </a:r>
            <a:r>
              <a:rPr lang="pl-PL" dirty="0">
                <a:hlinkClick r:id="rId2"/>
              </a:rPr>
              <a:t>www.youtube.com/playlist?list=PLJmEREKFYU8U_GYsj0c-nR56iVp4q1ud4</a:t>
            </a:r>
            <a:endParaRPr lang="pl-PL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414"/>
            <a:ext cx="7195046" cy="1458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264" y="2361906"/>
            <a:ext cx="5481702" cy="447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76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01" y="332656"/>
            <a:ext cx="7270254" cy="4511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3399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09" y="188640"/>
            <a:ext cx="3052696" cy="635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96752"/>
            <a:ext cx="51625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500" y="3429000"/>
            <a:ext cx="52292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19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6552160" cy="257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68" y="692696"/>
            <a:ext cx="6639628" cy="243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19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0982"/>
            <a:ext cx="7056784" cy="601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19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3101"/>
            <a:ext cx="4864078" cy="613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3871">
            <a:off x="-282617" y="114300"/>
            <a:ext cx="9382126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19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755576" y="22384"/>
            <a:ext cx="7886700" cy="831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 smtClean="0"/>
              <a:t>Erasmus+ OLS: </a:t>
            </a:r>
            <a:r>
              <a:rPr lang="pl-PL" sz="3600" b="1" dirty="0" smtClean="0">
                <a:solidFill>
                  <a:srgbClr val="FFFFFF"/>
                </a:solidFill>
              </a:rPr>
              <a:t>testy</a:t>
            </a:r>
            <a:endParaRPr lang="pl-PL" sz="3600" b="1" dirty="0">
              <a:solidFill>
                <a:srgbClr val="FFFFFF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058822" y="1685696"/>
            <a:ext cx="87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Test</a:t>
            </a:r>
            <a:r>
              <a:rPr lang="pl-PL" sz="2800" dirty="0" smtClean="0"/>
              <a:t>:</a:t>
            </a:r>
            <a:endParaRPr lang="pl-PL" sz="28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899592" y="4713029"/>
            <a:ext cx="1948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zawiera 65 pytań</a:t>
            </a:r>
            <a:endParaRPr lang="pl-PL" sz="2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156177" y="4713029"/>
            <a:ext cx="2486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jest progresywny </a:t>
            </a:r>
            <a:br>
              <a:rPr lang="pl-PL" sz="2000" dirty="0" smtClean="0"/>
            </a:br>
            <a:r>
              <a:rPr lang="pl-PL" sz="2000" dirty="0" smtClean="0"/>
              <a:t>i dostosowuje się </a:t>
            </a:r>
            <a:br>
              <a:rPr lang="pl-PL" sz="2000" dirty="0" smtClean="0"/>
            </a:br>
            <a:r>
              <a:rPr lang="pl-PL" sz="2000" dirty="0" smtClean="0"/>
              <a:t>do możliwości ucznia</a:t>
            </a:r>
            <a:endParaRPr lang="pl-PL" sz="20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542743" y="5261256"/>
            <a:ext cx="2093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dirty="0" smtClean="0"/>
              <a:t>zajmuje </a:t>
            </a:r>
          </a:p>
          <a:p>
            <a:pPr algn="ctr"/>
            <a:r>
              <a:rPr lang="pl-PL" sz="2000" dirty="0" smtClean="0"/>
              <a:t>od 30 do 35 minut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26121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Licencje OLS w formularzu kontraktowym</a:t>
            </a:r>
            <a:endParaRPr lang="pl-PL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2" y="2376487"/>
            <a:ext cx="80867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y ze strzałką 3"/>
          <p:cNvCxnSpPr/>
          <p:nvPr/>
        </p:nvCxnSpPr>
        <p:spPr>
          <a:xfrm>
            <a:off x="2339752" y="1772816"/>
            <a:ext cx="0" cy="936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owolny kształt 4"/>
          <p:cNvSpPr/>
          <p:nvPr/>
        </p:nvSpPr>
        <p:spPr>
          <a:xfrm>
            <a:off x="2081631" y="2668717"/>
            <a:ext cx="512713" cy="467888"/>
          </a:xfrm>
          <a:custGeom>
            <a:avLst/>
            <a:gdLst>
              <a:gd name="connsiteX0" fmla="*/ 34248 w 512713"/>
              <a:gd name="connsiteY0" fmla="*/ 55 h 467888"/>
              <a:gd name="connsiteX1" fmla="*/ 12983 w 512713"/>
              <a:gd name="connsiteY1" fmla="*/ 53218 h 467888"/>
              <a:gd name="connsiteX2" fmla="*/ 12983 w 512713"/>
              <a:gd name="connsiteY2" fmla="*/ 308399 h 467888"/>
              <a:gd name="connsiteX3" fmla="*/ 66146 w 512713"/>
              <a:gd name="connsiteY3" fmla="*/ 404092 h 467888"/>
              <a:gd name="connsiteX4" fmla="*/ 98043 w 512713"/>
              <a:gd name="connsiteY4" fmla="*/ 425357 h 467888"/>
              <a:gd name="connsiteX5" fmla="*/ 119309 w 512713"/>
              <a:gd name="connsiteY5" fmla="*/ 446623 h 467888"/>
              <a:gd name="connsiteX6" fmla="*/ 193736 w 512713"/>
              <a:gd name="connsiteY6" fmla="*/ 467888 h 467888"/>
              <a:gd name="connsiteX7" fmla="*/ 438285 w 512713"/>
              <a:gd name="connsiteY7" fmla="*/ 457255 h 467888"/>
              <a:gd name="connsiteX8" fmla="*/ 470183 w 512713"/>
              <a:gd name="connsiteY8" fmla="*/ 446623 h 467888"/>
              <a:gd name="connsiteX9" fmla="*/ 491448 w 512713"/>
              <a:gd name="connsiteY9" fmla="*/ 414725 h 467888"/>
              <a:gd name="connsiteX10" fmla="*/ 512713 w 512713"/>
              <a:gd name="connsiteY10" fmla="*/ 350930 h 467888"/>
              <a:gd name="connsiteX11" fmla="*/ 502081 w 512713"/>
              <a:gd name="connsiteY11" fmla="*/ 244604 h 467888"/>
              <a:gd name="connsiteX12" fmla="*/ 480816 w 512713"/>
              <a:gd name="connsiteY12" fmla="*/ 212706 h 467888"/>
              <a:gd name="connsiteX13" fmla="*/ 427653 w 512713"/>
              <a:gd name="connsiteY13" fmla="*/ 170176 h 467888"/>
              <a:gd name="connsiteX14" fmla="*/ 417020 w 512713"/>
              <a:gd name="connsiteY14" fmla="*/ 138278 h 467888"/>
              <a:gd name="connsiteX15" fmla="*/ 385122 w 512713"/>
              <a:gd name="connsiteY15" fmla="*/ 127646 h 467888"/>
              <a:gd name="connsiteX16" fmla="*/ 321327 w 512713"/>
              <a:gd name="connsiteY16" fmla="*/ 85116 h 467888"/>
              <a:gd name="connsiteX17" fmla="*/ 289429 w 512713"/>
              <a:gd name="connsiteY17" fmla="*/ 74483 h 467888"/>
              <a:gd name="connsiteX18" fmla="*/ 215002 w 512713"/>
              <a:gd name="connsiteY18" fmla="*/ 42585 h 467888"/>
              <a:gd name="connsiteX19" fmla="*/ 34248 w 512713"/>
              <a:gd name="connsiteY19" fmla="*/ 55 h 46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2713" h="467888">
                <a:moveTo>
                  <a:pt x="34248" y="55"/>
                </a:moveTo>
                <a:cubicBezTo>
                  <a:pt x="578" y="1827"/>
                  <a:pt x="18467" y="34937"/>
                  <a:pt x="12983" y="53218"/>
                </a:cubicBezTo>
                <a:cubicBezTo>
                  <a:pt x="-11917" y="136216"/>
                  <a:pt x="5286" y="223737"/>
                  <a:pt x="12983" y="308399"/>
                </a:cubicBezTo>
                <a:cubicBezTo>
                  <a:pt x="15485" y="335920"/>
                  <a:pt x="54370" y="396241"/>
                  <a:pt x="66146" y="404092"/>
                </a:cubicBezTo>
                <a:cubicBezTo>
                  <a:pt x="76778" y="411180"/>
                  <a:pt x="88065" y="417374"/>
                  <a:pt x="98043" y="425357"/>
                </a:cubicBezTo>
                <a:cubicBezTo>
                  <a:pt x="105871" y="431620"/>
                  <a:pt x="110713" y="441465"/>
                  <a:pt x="119309" y="446623"/>
                </a:cubicBezTo>
                <a:cubicBezTo>
                  <a:pt x="130202" y="453159"/>
                  <a:pt x="185796" y="465903"/>
                  <a:pt x="193736" y="467888"/>
                </a:cubicBezTo>
                <a:cubicBezTo>
                  <a:pt x="275252" y="464344"/>
                  <a:pt x="356932" y="463513"/>
                  <a:pt x="438285" y="457255"/>
                </a:cubicBezTo>
                <a:cubicBezTo>
                  <a:pt x="449460" y="456395"/>
                  <a:pt x="461431" y="453624"/>
                  <a:pt x="470183" y="446623"/>
                </a:cubicBezTo>
                <a:cubicBezTo>
                  <a:pt x="480162" y="438640"/>
                  <a:pt x="486258" y="426402"/>
                  <a:pt x="491448" y="414725"/>
                </a:cubicBezTo>
                <a:cubicBezTo>
                  <a:pt x="500552" y="394242"/>
                  <a:pt x="512713" y="350930"/>
                  <a:pt x="512713" y="350930"/>
                </a:cubicBezTo>
                <a:cubicBezTo>
                  <a:pt x="509169" y="315488"/>
                  <a:pt x="510090" y="279311"/>
                  <a:pt x="502081" y="244604"/>
                </a:cubicBezTo>
                <a:cubicBezTo>
                  <a:pt x="499208" y="232152"/>
                  <a:pt x="488799" y="222685"/>
                  <a:pt x="480816" y="212706"/>
                </a:cubicBezTo>
                <a:cubicBezTo>
                  <a:pt x="463503" y="191065"/>
                  <a:pt x="451334" y="185964"/>
                  <a:pt x="427653" y="170176"/>
                </a:cubicBezTo>
                <a:cubicBezTo>
                  <a:pt x="424109" y="159543"/>
                  <a:pt x="424945" y="146203"/>
                  <a:pt x="417020" y="138278"/>
                </a:cubicBezTo>
                <a:cubicBezTo>
                  <a:pt x="409095" y="130353"/>
                  <a:pt x="394919" y="133089"/>
                  <a:pt x="385122" y="127646"/>
                </a:cubicBezTo>
                <a:cubicBezTo>
                  <a:pt x="362781" y="115234"/>
                  <a:pt x="345573" y="93198"/>
                  <a:pt x="321327" y="85116"/>
                </a:cubicBezTo>
                <a:cubicBezTo>
                  <a:pt x="310694" y="81572"/>
                  <a:pt x="299454" y="79495"/>
                  <a:pt x="289429" y="74483"/>
                </a:cubicBezTo>
                <a:cubicBezTo>
                  <a:pt x="250631" y="55084"/>
                  <a:pt x="263917" y="44914"/>
                  <a:pt x="215002" y="42585"/>
                </a:cubicBezTo>
                <a:cubicBezTo>
                  <a:pt x="154819" y="39719"/>
                  <a:pt x="67918" y="-1717"/>
                  <a:pt x="34248" y="5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7524328" y="3573016"/>
            <a:ext cx="43204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814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Licencje OLS w formularzu kontraktowym</a:t>
            </a:r>
            <a:endParaRPr lang="pl-PL" sz="3600" dirty="0"/>
          </a:p>
        </p:txBody>
      </p:sp>
      <p:sp>
        <p:nvSpPr>
          <p:cNvPr id="6" name="Prostokąt 5"/>
          <p:cNvSpPr/>
          <p:nvPr/>
        </p:nvSpPr>
        <p:spPr>
          <a:xfrm>
            <a:off x="8172400" y="1196752"/>
            <a:ext cx="43204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7" y="1571625"/>
            <a:ext cx="8115300" cy="1857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86350"/>
            <a:ext cx="8181975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Łącznik prosty ze strzałką 31"/>
          <p:cNvCxnSpPr/>
          <p:nvPr/>
        </p:nvCxnSpPr>
        <p:spPr>
          <a:xfrm>
            <a:off x="1043608" y="2852936"/>
            <a:ext cx="864096" cy="23042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7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50635584"/>
              </p:ext>
            </p:extLst>
          </p:nvPr>
        </p:nvGraphicFramePr>
        <p:xfrm>
          <a:off x="169168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rostokąt 3"/>
          <p:cNvSpPr/>
          <p:nvPr/>
        </p:nvSpPr>
        <p:spPr>
          <a:xfrm>
            <a:off x="832197" y="332656"/>
            <a:ext cx="74613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OLS - webinaria dla Beneficjentów</a:t>
            </a:r>
            <a:endParaRPr lang="pl-PL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018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483768" y="263691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accent1">
                    <a:lumMod val="75000"/>
                  </a:schemeClr>
                </a:solidFill>
              </a:rPr>
              <a:t>mturek@frse.org.pl</a:t>
            </a:r>
            <a:endParaRPr lang="pl-PL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3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561397" y="2285557"/>
            <a:ext cx="45545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pl-PL" b="1" dirty="0" smtClean="0"/>
              <a:t>Gramatyka</a:t>
            </a:r>
            <a:r>
              <a:rPr lang="pl-PL" dirty="0" smtClean="0"/>
              <a:t> (20 pytań)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pl-PL" b="1" dirty="0" smtClean="0"/>
              <a:t>Słownictwo</a:t>
            </a:r>
            <a:r>
              <a:rPr lang="pl-PL" dirty="0" smtClean="0"/>
              <a:t> (15 pytań)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pl-PL" b="1" dirty="0" smtClean="0"/>
              <a:t>Kluczowe zwroty komunikacyjne </a:t>
            </a:r>
            <a:r>
              <a:rPr lang="pl-PL" dirty="0" smtClean="0"/>
              <a:t>(10 pytań)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pl-PL" b="1" dirty="0" smtClean="0"/>
              <a:t>Rozumienie ze słuchu </a:t>
            </a:r>
            <a:r>
              <a:rPr lang="pl-PL" dirty="0" smtClean="0"/>
              <a:t>(10 pytań)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pl-PL" b="1" dirty="0" smtClean="0"/>
              <a:t>Czytanie ze zrozumieniem </a:t>
            </a:r>
            <a:r>
              <a:rPr lang="pl-PL" dirty="0" smtClean="0"/>
              <a:t>(10 pytań)</a:t>
            </a:r>
            <a:endParaRPr lang="pl-PL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755576" y="22384"/>
            <a:ext cx="7886700" cy="831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 smtClean="0"/>
              <a:t>Erasmus+ OLS: </a:t>
            </a:r>
            <a:r>
              <a:rPr lang="pl-PL" sz="3600" b="1" dirty="0" smtClean="0">
                <a:solidFill>
                  <a:srgbClr val="FFFFFF"/>
                </a:solidFill>
              </a:rPr>
              <a:t>testy</a:t>
            </a:r>
            <a:endParaRPr lang="pl-PL" sz="3600" b="1" dirty="0">
              <a:solidFill>
                <a:srgbClr val="FFFFFF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11560" y="6093296"/>
            <a:ext cx="709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i="1" dirty="0" smtClean="0"/>
              <a:t>Słaby rezultat testu nie jest przeszkodą we wzięciu udziału w mobilności.</a:t>
            </a:r>
            <a:endParaRPr lang="pl-PL" b="1" i="1" dirty="0"/>
          </a:p>
        </p:txBody>
      </p:sp>
      <p:pic>
        <p:nvPicPr>
          <p:cNvPr id="7" name="Picture 10" descr="C:\Users\mturek\AppData\Local\Microsoft\Windows\Temporary Internet Files\Content.IE5\962RKX3F\Exclamation_mark_red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" y="5877272"/>
            <a:ext cx="772224" cy="77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77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755576" y="22384"/>
            <a:ext cx="7886700" cy="831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 smtClean="0"/>
              <a:t>Erasmus+ OLS: </a:t>
            </a:r>
            <a:r>
              <a:rPr lang="pl-PL" sz="3600" b="1" dirty="0" smtClean="0">
                <a:solidFill>
                  <a:srgbClr val="FFFFFF"/>
                </a:solidFill>
              </a:rPr>
              <a:t>testy</a:t>
            </a:r>
            <a:endParaRPr lang="pl-PL" sz="3600" b="1" dirty="0">
              <a:solidFill>
                <a:srgbClr val="FFFFFF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835696" y="1665674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Natychmiast po zakończeniu testu otrzymuje się wyniki, podzielone na kompetencje językowe.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290451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86700" cy="720080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Erasmus+ OLS testy: </a:t>
            </a:r>
            <a:r>
              <a:rPr lang="pl-PL" sz="3600" b="1" dirty="0" smtClean="0">
                <a:solidFill>
                  <a:srgbClr val="FFFFFF"/>
                </a:solidFill>
              </a:rPr>
              <a:t>wyjątkowa okazja</a:t>
            </a:r>
            <a:endParaRPr lang="pl-PL" sz="3600" b="1" dirty="0">
              <a:solidFill>
                <a:srgbClr val="FFFFFF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275856" y="2708920"/>
            <a:ext cx="5544616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Uczestnicy mobilności mają </a:t>
            </a:r>
          </a:p>
          <a:p>
            <a:pPr algn="ctr"/>
            <a:r>
              <a:rPr lang="pl-PL" sz="2400" b="1" dirty="0" smtClean="0"/>
              <a:t>możliwość ocenić i poprawić swój poziom </a:t>
            </a:r>
            <a:r>
              <a:rPr lang="pl-PL" sz="2400" dirty="0" smtClean="0"/>
              <a:t>znajomości języka obcego, </a:t>
            </a:r>
          </a:p>
          <a:p>
            <a:pPr algn="ctr"/>
            <a:r>
              <a:rPr lang="pl-PL" sz="2400" dirty="0" smtClean="0"/>
              <a:t>którego będą używać podczas stażu.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1004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43608" y="1842795"/>
            <a:ext cx="295232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Kursy dostępne są na poziomach od </a:t>
            </a:r>
          </a:p>
          <a:p>
            <a:pPr algn="ctr"/>
            <a:r>
              <a:rPr lang="pl-PL" sz="2400" b="1" dirty="0"/>
              <a:t>A1 do </a:t>
            </a:r>
            <a:r>
              <a:rPr lang="pl-PL" sz="2400" b="1" dirty="0" smtClean="0"/>
              <a:t>C2</a:t>
            </a:r>
            <a:r>
              <a:rPr lang="pl-PL" sz="2400" dirty="0" smtClean="0"/>
              <a:t>.</a:t>
            </a:r>
            <a:endParaRPr lang="pl-PL" sz="2400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86700" cy="831627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Erasmus+ OLS: </a:t>
            </a:r>
            <a:r>
              <a:rPr lang="pl-PL" sz="3600" b="1" dirty="0" smtClean="0">
                <a:solidFill>
                  <a:srgbClr val="FFFFFF"/>
                </a:solidFill>
              </a:rPr>
              <a:t>poziomy kursów</a:t>
            </a:r>
            <a:endParaRPr lang="pl-PL" sz="3600" b="1" dirty="0">
              <a:solidFill>
                <a:srgbClr val="FFFFFF"/>
              </a:solidFill>
            </a:endParaRPr>
          </a:p>
        </p:txBody>
      </p:sp>
      <p:sp>
        <p:nvSpPr>
          <p:cNvPr id="6" name="Objaśnienie prostokątne zaokrąglone 5"/>
          <p:cNvSpPr/>
          <p:nvPr/>
        </p:nvSpPr>
        <p:spPr>
          <a:xfrm>
            <a:off x="2767474" y="5013176"/>
            <a:ext cx="4536504" cy="1224136"/>
          </a:xfrm>
          <a:prstGeom prst="wedgeRoundRectCallout">
            <a:avLst>
              <a:gd name="adj1" fmla="val -54078"/>
              <a:gd name="adj2" fmla="val -22869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Dostęp do kursów jest nieograniczony:</a:t>
            </a:r>
          </a:p>
          <a:p>
            <a:pPr algn="ctr"/>
            <a:r>
              <a:rPr lang="pl-PL" dirty="0" smtClean="0">
                <a:solidFill>
                  <a:schemeClr val="tx1"/>
                </a:solidFill>
              </a:rPr>
              <a:t>można korzystać ze wszystkich modułów 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i wszystkich poziomów językowych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90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rasmus+ OL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ndard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2040</TotalTime>
  <Words>640</Words>
  <Application>Microsoft Office PowerPoint</Application>
  <PresentationFormat>Pokaz na ekranie (4:3)</PresentationFormat>
  <Paragraphs>151</Paragraphs>
  <Slides>53</Slides>
  <Notes>0</Notes>
  <HiddenSlides>28</HiddenSlides>
  <MMClips>0</MMClips>
  <ScaleCrop>false</ScaleCrop>
  <HeadingPairs>
    <vt:vector size="6" baseType="variant"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53</vt:i4>
      </vt:variant>
    </vt:vector>
  </HeadingPairs>
  <TitlesOfParts>
    <vt:vector size="57" baseType="lpstr">
      <vt:lpstr>Erasmus+ OLS template</vt:lpstr>
      <vt:lpstr>Standard slide</vt:lpstr>
      <vt:lpstr>Conception personnalisée</vt:lpstr>
      <vt:lpstr>Acrobat Document</vt:lpstr>
      <vt:lpstr>Wykorzystaj w pełni swoją przygodę  z programem Erasmus+</vt:lpstr>
      <vt:lpstr>Erasmus+ OLS: języki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Erasmus+ OLS testy: wyjątkowa okazja</vt:lpstr>
      <vt:lpstr>Erasmus+ OLS: poziomy kursów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Licencje OLS w formularzu kontraktowym</vt:lpstr>
      <vt:lpstr>Licencje OLS w formularzu kontraktowym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Altissia-PC</dc:creator>
  <cp:lastModifiedBy>mturek</cp:lastModifiedBy>
  <cp:revision>147</cp:revision>
  <dcterms:created xsi:type="dcterms:W3CDTF">2015-04-23T14:25:49Z</dcterms:created>
  <dcterms:modified xsi:type="dcterms:W3CDTF">2018-06-14T12:30:18Z</dcterms:modified>
</cp:coreProperties>
</file>